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2" r:id="rId2"/>
    <p:sldId id="257" r:id="rId3"/>
    <p:sldId id="259" r:id="rId4"/>
    <p:sldId id="265" r:id="rId5"/>
    <p:sldId id="260" r:id="rId6"/>
    <p:sldId id="264" r:id="rId7"/>
    <p:sldId id="263" r:id="rId8"/>
    <p:sldId id="256" r:id="rId9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63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25"/>
    <p:restoredTop sz="94648"/>
  </p:normalViewPr>
  <p:slideViewPr>
    <p:cSldViewPr snapToGrid="0">
      <p:cViewPr varScale="1">
        <p:scale>
          <a:sx n="62" d="100"/>
          <a:sy n="62" d="100"/>
        </p:scale>
        <p:origin x="9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E3BDF2-57CA-CC47-8034-2A7D9A9B1A78}" type="datetimeFigureOut">
              <a:rPr lang="es-CL" smtClean="0"/>
              <a:t>08-11-2022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7B8F7-288D-AB45-8324-58254C1C38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6819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7B8F7-288D-AB45-8324-58254C1C38E0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3747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7B8F7-288D-AB45-8324-58254C1C38E0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04198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7B8F7-288D-AB45-8324-58254C1C38E0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85649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7B8F7-288D-AB45-8324-58254C1C38E0}" type="slidenum">
              <a:rPr lang="es-CL" smtClean="0"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43072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7B8F7-288D-AB45-8324-58254C1C38E0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21628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7B8F7-288D-AB45-8324-58254C1C38E0}" type="slidenum">
              <a:rPr lang="es-CL" smtClean="0"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216288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7B8F7-288D-AB45-8324-58254C1C38E0}" type="slidenum">
              <a:rPr lang="es-CL" smtClean="0"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47259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7B8F7-288D-AB45-8324-58254C1C38E0}" type="slidenum">
              <a:rPr lang="es-CL" smtClean="0"/>
              <a:t>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3747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es odec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bre 6">
            <a:extLst>
              <a:ext uri="{FF2B5EF4-FFF2-40B4-BE49-F238E27FC236}">
                <a16:creationId xmlns:a16="http://schemas.microsoft.com/office/drawing/2014/main" id="{EB51F0D6-2ECF-9319-B88A-0B46F38766FF}"/>
              </a:ext>
            </a:extLst>
          </p:cNvPr>
          <p:cNvSpPr/>
          <p:nvPr userDrawn="1"/>
        </p:nvSpPr>
        <p:spPr>
          <a:xfrm>
            <a:off x="-14288" y="3514725"/>
            <a:ext cx="1300163" cy="3371850"/>
          </a:xfrm>
          <a:custGeom>
            <a:avLst/>
            <a:gdLst>
              <a:gd name="connsiteX0" fmla="*/ 0 w 1571626"/>
              <a:gd name="connsiteY0" fmla="*/ 3357563 h 3371850"/>
              <a:gd name="connsiteX1" fmla="*/ 1571626 w 1571626"/>
              <a:gd name="connsiteY1" fmla="*/ 3371850 h 3371850"/>
              <a:gd name="connsiteX2" fmla="*/ 14288 w 1571626"/>
              <a:gd name="connsiteY2" fmla="*/ 0 h 3371850"/>
              <a:gd name="connsiteX3" fmla="*/ 0 w 1571626"/>
              <a:gd name="connsiteY3" fmla="*/ 3357563 h 337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1626" h="3371850">
                <a:moveTo>
                  <a:pt x="0" y="3357563"/>
                </a:moveTo>
                <a:lnTo>
                  <a:pt x="1571626" y="3371850"/>
                </a:lnTo>
                <a:lnTo>
                  <a:pt x="14288" y="0"/>
                </a:lnTo>
                <a:cubicBezTo>
                  <a:pt x="19051" y="1128713"/>
                  <a:pt x="23813" y="2257425"/>
                  <a:pt x="0" y="3357563"/>
                </a:cubicBezTo>
                <a:close/>
              </a:path>
            </a:pathLst>
          </a:custGeom>
          <a:solidFill>
            <a:srgbClr val="1D63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2C6D68EB-2DB7-F674-EE22-55354F5F4B8D}"/>
              </a:ext>
            </a:extLst>
          </p:cNvPr>
          <p:cNvCxnSpPr>
            <a:cxnSpLocks/>
          </p:cNvCxnSpPr>
          <p:nvPr userDrawn="1"/>
        </p:nvCxnSpPr>
        <p:spPr>
          <a:xfrm>
            <a:off x="56271" y="692834"/>
            <a:ext cx="12135729" cy="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rma libre 8">
            <a:extLst>
              <a:ext uri="{FF2B5EF4-FFF2-40B4-BE49-F238E27FC236}">
                <a16:creationId xmlns:a16="http://schemas.microsoft.com/office/drawing/2014/main" id="{6558ECF1-3B9A-D2C2-F311-98FF1F67461E}"/>
              </a:ext>
            </a:extLst>
          </p:cNvPr>
          <p:cNvSpPr/>
          <p:nvPr userDrawn="1"/>
        </p:nvSpPr>
        <p:spPr>
          <a:xfrm>
            <a:off x="-29675" y="3507582"/>
            <a:ext cx="1714501" cy="3386136"/>
          </a:xfrm>
          <a:custGeom>
            <a:avLst/>
            <a:gdLst>
              <a:gd name="connsiteX0" fmla="*/ 0 w 1714501"/>
              <a:gd name="connsiteY0" fmla="*/ 0 h 3400425"/>
              <a:gd name="connsiteX1" fmla="*/ 1314451 w 1714501"/>
              <a:gd name="connsiteY1" fmla="*/ 3400425 h 3400425"/>
              <a:gd name="connsiteX2" fmla="*/ 1714501 w 1714501"/>
              <a:gd name="connsiteY2" fmla="*/ 3400425 h 3400425"/>
              <a:gd name="connsiteX3" fmla="*/ 0 w 1714501"/>
              <a:gd name="connsiteY3" fmla="*/ 0 h 340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501" h="3400425">
                <a:moveTo>
                  <a:pt x="0" y="0"/>
                </a:moveTo>
                <a:lnTo>
                  <a:pt x="1314451" y="3400425"/>
                </a:lnTo>
                <a:lnTo>
                  <a:pt x="1714501" y="340042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2CBC7DAA-D8A1-6D2B-291A-A2DF34FB6C6B}"/>
              </a:ext>
            </a:extLst>
          </p:cNvPr>
          <p:cNvSpPr/>
          <p:nvPr userDrawn="1"/>
        </p:nvSpPr>
        <p:spPr>
          <a:xfrm>
            <a:off x="-1" y="0"/>
            <a:ext cx="494053" cy="3559126"/>
          </a:xfrm>
          <a:custGeom>
            <a:avLst/>
            <a:gdLst>
              <a:gd name="connsiteX0" fmla="*/ 0 w 253218"/>
              <a:gd name="connsiteY0" fmla="*/ 0 h 3559126"/>
              <a:gd name="connsiteX1" fmla="*/ 0 w 253218"/>
              <a:gd name="connsiteY1" fmla="*/ 3559126 h 3559126"/>
              <a:gd name="connsiteX2" fmla="*/ 253218 w 253218"/>
              <a:gd name="connsiteY2" fmla="*/ 7034 h 3559126"/>
              <a:gd name="connsiteX3" fmla="*/ 0 w 253218"/>
              <a:gd name="connsiteY3" fmla="*/ 0 h 3559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3218" h="3559126">
                <a:moveTo>
                  <a:pt x="0" y="0"/>
                </a:moveTo>
                <a:lnTo>
                  <a:pt x="0" y="3559126"/>
                </a:lnTo>
                <a:lnTo>
                  <a:pt x="253218" y="7034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084F7D01-C9CE-D894-93D9-592CAFAEC9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12584" y="234930"/>
            <a:ext cx="11176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731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odec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083B95FA-92ED-609D-8C1A-6F9CA97538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-14288" y="3707639"/>
            <a:ext cx="12206288" cy="3186079"/>
          </a:xfrm>
          <a:prstGeom prst="rect">
            <a:avLst/>
          </a:prstGeom>
        </p:spPr>
      </p:pic>
      <p:sp>
        <p:nvSpPr>
          <p:cNvPr id="3" name="Forma libre 2">
            <a:extLst>
              <a:ext uri="{FF2B5EF4-FFF2-40B4-BE49-F238E27FC236}">
                <a16:creationId xmlns:a16="http://schemas.microsoft.com/office/drawing/2014/main" id="{0226BA17-ACC3-5C9E-35A3-5E116D1E274C}"/>
              </a:ext>
            </a:extLst>
          </p:cNvPr>
          <p:cNvSpPr/>
          <p:nvPr userDrawn="1"/>
        </p:nvSpPr>
        <p:spPr>
          <a:xfrm>
            <a:off x="-14288" y="3514725"/>
            <a:ext cx="1300163" cy="3371850"/>
          </a:xfrm>
          <a:custGeom>
            <a:avLst/>
            <a:gdLst>
              <a:gd name="connsiteX0" fmla="*/ 0 w 1571626"/>
              <a:gd name="connsiteY0" fmla="*/ 3357563 h 3371850"/>
              <a:gd name="connsiteX1" fmla="*/ 1571626 w 1571626"/>
              <a:gd name="connsiteY1" fmla="*/ 3371850 h 3371850"/>
              <a:gd name="connsiteX2" fmla="*/ 14288 w 1571626"/>
              <a:gd name="connsiteY2" fmla="*/ 0 h 3371850"/>
              <a:gd name="connsiteX3" fmla="*/ 0 w 1571626"/>
              <a:gd name="connsiteY3" fmla="*/ 3357563 h 337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1626" h="3371850">
                <a:moveTo>
                  <a:pt x="0" y="3357563"/>
                </a:moveTo>
                <a:lnTo>
                  <a:pt x="1571626" y="3371850"/>
                </a:lnTo>
                <a:lnTo>
                  <a:pt x="14288" y="0"/>
                </a:lnTo>
                <a:cubicBezTo>
                  <a:pt x="19051" y="1128713"/>
                  <a:pt x="23813" y="2257425"/>
                  <a:pt x="0" y="3357563"/>
                </a:cubicBezTo>
                <a:close/>
              </a:path>
            </a:pathLst>
          </a:custGeom>
          <a:solidFill>
            <a:srgbClr val="1D63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B1FAB943-7F3B-3274-DE5D-6B132A3E9F5C}"/>
              </a:ext>
            </a:extLst>
          </p:cNvPr>
          <p:cNvCxnSpPr>
            <a:cxnSpLocks/>
          </p:cNvCxnSpPr>
          <p:nvPr userDrawn="1"/>
        </p:nvCxnSpPr>
        <p:spPr>
          <a:xfrm>
            <a:off x="56271" y="692834"/>
            <a:ext cx="12135729" cy="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rma libre 4">
            <a:extLst>
              <a:ext uri="{FF2B5EF4-FFF2-40B4-BE49-F238E27FC236}">
                <a16:creationId xmlns:a16="http://schemas.microsoft.com/office/drawing/2014/main" id="{15A851DF-113D-75B9-D7A0-341F9C1AA769}"/>
              </a:ext>
            </a:extLst>
          </p:cNvPr>
          <p:cNvSpPr/>
          <p:nvPr userDrawn="1"/>
        </p:nvSpPr>
        <p:spPr>
          <a:xfrm>
            <a:off x="-29675" y="3507582"/>
            <a:ext cx="1714501" cy="3386136"/>
          </a:xfrm>
          <a:custGeom>
            <a:avLst/>
            <a:gdLst>
              <a:gd name="connsiteX0" fmla="*/ 0 w 1714501"/>
              <a:gd name="connsiteY0" fmla="*/ 0 h 3400425"/>
              <a:gd name="connsiteX1" fmla="*/ 1314451 w 1714501"/>
              <a:gd name="connsiteY1" fmla="*/ 3400425 h 3400425"/>
              <a:gd name="connsiteX2" fmla="*/ 1714501 w 1714501"/>
              <a:gd name="connsiteY2" fmla="*/ 3400425 h 3400425"/>
              <a:gd name="connsiteX3" fmla="*/ 0 w 1714501"/>
              <a:gd name="connsiteY3" fmla="*/ 0 h 340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501" h="3400425">
                <a:moveTo>
                  <a:pt x="0" y="0"/>
                </a:moveTo>
                <a:lnTo>
                  <a:pt x="1314451" y="3400425"/>
                </a:lnTo>
                <a:lnTo>
                  <a:pt x="1714501" y="340042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Forma libre 5">
            <a:extLst>
              <a:ext uri="{FF2B5EF4-FFF2-40B4-BE49-F238E27FC236}">
                <a16:creationId xmlns:a16="http://schemas.microsoft.com/office/drawing/2014/main" id="{C6FC48F3-AC8C-573B-335C-AE6156C0A74C}"/>
              </a:ext>
            </a:extLst>
          </p:cNvPr>
          <p:cNvSpPr/>
          <p:nvPr userDrawn="1"/>
        </p:nvSpPr>
        <p:spPr>
          <a:xfrm>
            <a:off x="-1" y="0"/>
            <a:ext cx="494053" cy="3559126"/>
          </a:xfrm>
          <a:custGeom>
            <a:avLst/>
            <a:gdLst>
              <a:gd name="connsiteX0" fmla="*/ 0 w 253218"/>
              <a:gd name="connsiteY0" fmla="*/ 0 h 3559126"/>
              <a:gd name="connsiteX1" fmla="*/ 0 w 253218"/>
              <a:gd name="connsiteY1" fmla="*/ 3559126 h 3559126"/>
              <a:gd name="connsiteX2" fmla="*/ 253218 w 253218"/>
              <a:gd name="connsiteY2" fmla="*/ 7034 h 3559126"/>
              <a:gd name="connsiteX3" fmla="*/ 0 w 253218"/>
              <a:gd name="connsiteY3" fmla="*/ 0 h 3559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3218" h="3559126">
                <a:moveTo>
                  <a:pt x="0" y="0"/>
                </a:moveTo>
                <a:lnTo>
                  <a:pt x="0" y="3559126"/>
                </a:lnTo>
                <a:lnTo>
                  <a:pt x="253218" y="7034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0226342D-081C-2ADC-B681-2A350F39A0C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812584" y="234930"/>
            <a:ext cx="11176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828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BC2A8BE-E4AD-7911-E809-0466903DC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7D7E3E-7118-AFB7-9400-8238AF5E0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A13B84-3A6C-4CCD-D79B-3DFC4CF5D7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715B2-346A-0044-AFA5-C66FA3E580CF}" type="datetimeFigureOut">
              <a:rPr lang="es-CL" smtClean="0"/>
              <a:t>08-11-2022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313F87-1502-BD35-D1C1-7F377D2B1D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C58449-6D4B-1DBA-17E6-B60956D20B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A4D7D-CDAF-9449-89C0-6268B78BFF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10826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fernandez@odecu.cl" TargetMode="External"/><Relationship Id="rId5" Type="http://schemas.openxmlformats.org/officeDocument/2006/relationships/hyperlink" Target="mailto:comunicaciones@odecu.cl" TargetMode="External"/><Relationship Id="rId4" Type="http://schemas.openxmlformats.org/officeDocument/2006/relationships/hyperlink" Target="mailto:stefanl@odecu.c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n 16">
            <a:extLst>
              <a:ext uri="{FF2B5EF4-FFF2-40B4-BE49-F238E27FC236}">
                <a16:creationId xmlns:a16="http://schemas.microsoft.com/office/drawing/2014/main" id="{3457B858-5EA2-E139-B1BD-323F9F4127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673" y="319445"/>
            <a:ext cx="316668" cy="327224"/>
          </a:xfrm>
          <a:prstGeom prst="rect">
            <a:avLst/>
          </a:prstGeom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711E078C-1393-5AB5-4584-9D4026D36919}"/>
              </a:ext>
            </a:extLst>
          </p:cNvPr>
          <p:cNvSpPr txBox="1"/>
          <p:nvPr/>
        </p:nvSpPr>
        <p:spPr>
          <a:xfrm>
            <a:off x="941643" y="325564"/>
            <a:ext cx="612775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21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 para eliminar registro histórico de deuda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4EB87744-0DF3-581C-AFCE-7D5A5E8153ED}"/>
              </a:ext>
            </a:extLst>
          </p:cNvPr>
          <p:cNvSpPr txBox="1"/>
          <p:nvPr/>
        </p:nvSpPr>
        <p:spPr>
          <a:xfrm>
            <a:off x="2131359" y="1502688"/>
            <a:ext cx="760431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L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 de ley para eliminar el registro histórico de deuda, establece los deberes, obligaciones y sanciones que indica</a:t>
            </a:r>
          </a:p>
          <a:p>
            <a:pPr algn="ctr"/>
            <a:r>
              <a:rPr lang="es-CL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(boletín n°15407-03)</a:t>
            </a:r>
          </a:p>
          <a:p>
            <a:pPr algn="ctr"/>
            <a:endParaRPr lang="es-CL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L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Comisión de Economía, Fomento, </a:t>
            </a:r>
            <a:r>
              <a:rPr lang="es-CL" dirty="0" err="1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Mipyme</a:t>
            </a:r>
            <a:r>
              <a:rPr lang="es-CL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/>
            <a:r>
              <a:rPr lang="es-CL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Protección de los Consumidores y Turismo</a:t>
            </a:r>
          </a:p>
          <a:p>
            <a:pPr algn="ctr"/>
            <a:endParaRPr lang="es-CL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L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Cámara de Diputadas y Diputados</a:t>
            </a:r>
          </a:p>
          <a:p>
            <a:pPr algn="ctr"/>
            <a:endParaRPr lang="es-CL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L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de noviembre</a:t>
            </a:r>
          </a:p>
          <a:p>
            <a:pPr algn="ctr"/>
            <a:r>
              <a:rPr lang="es-CL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  <a:p>
            <a:pPr algn="ctr"/>
            <a:endParaRPr lang="es-CL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L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Stefan Larenas </a:t>
            </a:r>
            <a:r>
              <a:rPr lang="es-CL" b="1" dirty="0" err="1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Riobó</a:t>
            </a:r>
            <a:endParaRPr lang="es-CL" b="1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L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Presidente de ODECU</a:t>
            </a:r>
          </a:p>
        </p:txBody>
      </p:sp>
    </p:spTree>
    <p:extLst>
      <p:ext uri="{BB962C8B-B14F-4D97-AF65-F5344CB8AC3E}">
        <p14:creationId xmlns:p14="http://schemas.microsoft.com/office/powerpoint/2010/main" val="3663793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EF9CC2BA-BCCA-5F10-1F5F-ED18F4FF5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673" y="319445"/>
            <a:ext cx="316668" cy="32722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A5E7C296-BE78-DA89-E734-409B12DF0BA0}"/>
              </a:ext>
            </a:extLst>
          </p:cNvPr>
          <p:cNvSpPr txBox="1"/>
          <p:nvPr/>
        </p:nvSpPr>
        <p:spPr>
          <a:xfrm>
            <a:off x="941643" y="325564"/>
            <a:ext cx="612775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21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 para eliminar registro histórico de deuda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488868F5-5B58-902A-38C1-EAFD319126EC}"/>
              </a:ext>
            </a:extLst>
          </p:cNvPr>
          <p:cNvGrpSpPr/>
          <p:nvPr/>
        </p:nvGrpSpPr>
        <p:grpSpPr>
          <a:xfrm>
            <a:off x="3301999" y="2068499"/>
            <a:ext cx="5793441" cy="2770201"/>
            <a:chOff x="3301999" y="2068499"/>
            <a:chExt cx="5793441" cy="2770201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B9AE6162-BE58-4A50-024D-7384B9316FEE}"/>
                </a:ext>
              </a:extLst>
            </p:cNvPr>
            <p:cNvSpPr txBox="1"/>
            <p:nvPr/>
          </p:nvSpPr>
          <p:spPr>
            <a:xfrm>
              <a:off x="3301999" y="2068499"/>
              <a:ext cx="3176809" cy="13542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s-CL" sz="2000" b="1" dirty="0">
                  <a:solidFill>
                    <a:srgbClr val="1D63A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Carencia de una Agencia Especializada </a:t>
              </a:r>
            </a:p>
            <a:p>
              <a:pPr algn="r"/>
              <a:endParaRPr lang="es-CL" sz="14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endParaRPr lang="es-CL" sz="14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endParaRPr lang="es-CL" sz="14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" name="Conector recto 6">
              <a:extLst>
                <a:ext uri="{FF2B5EF4-FFF2-40B4-BE49-F238E27FC236}">
                  <a16:creationId xmlns:a16="http://schemas.microsoft.com/office/drawing/2014/main" id="{6CD5479C-1787-1BA5-2FEE-B189180B14BB}"/>
                </a:ext>
              </a:extLst>
            </p:cNvPr>
            <p:cNvCxnSpPr>
              <a:cxnSpLocks/>
            </p:cNvCxnSpPr>
            <p:nvPr/>
          </p:nvCxnSpPr>
          <p:spPr>
            <a:xfrm>
              <a:off x="6594288" y="2189881"/>
              <a:ext cx="0" cy="2648819"/>
            </a:xfrm>
            <a:prstGeom prst="line">
              <a:avLst/>
            </a:prstGeom>
            <a:ln w="25400">
              <a:solidFill>
                <a:srgbClr val="00B0F0">
                  <a:alpha val="50490"/>
                </a:srgbClr>
              </a:solidFill>
              <a:prstDash val="sysDash"/>
              <a:headEnd type="none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FDC301C7-6290-FA69-D79D-31323A506226}"/>
                </a:ext>
              </a:extLst>
            </p:cNvPr>
            <p:cNvSpPr txBox="1"/>
            <p:nvPr/>
          </p:nvSpPr>
          <p:spPr>
            <a:xfrm>
              <a:off x="6801200" y="2914521"/>
              <a:ext cx="2294240" cy="16004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CL" sz="1400" dirty="0">
                  <a:solidFill>
                    <a:srgbClr val="1D63A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 mal uso de los datos personales  amparado por la inexistencia  de una agencia independiente. La ley actual  con sus excepciones  en la partica ampara el abuso</a:t>
              </a:r>
            </a:p>
          </p:txBody>
        </p:sp>
        <p:grpSp>
          <p:nvGrpSpPr>
            <p:cNvPr id="16" name="Grupo 15">
              <a:extLst>
                <a:ext uri="{FF2B5EF4-FFF2-40B4-BE49-F238E27FC236}">
                  <a16:creationId xmlns:a16="http://schemas.microsoft.com/office/drawing/2014/main" id="{8DF05ABD-8C01-C355-AB75-66A0D0A17FEB}"/>
                </a:ext>
              </a:extLst>
            </p:cNvPr>
            <p:cNvGrpSpPr/>
            <p:nvPr/>
          </p:nvGrpSpPr>
          <p:grpSpPr>
            <a:xfrm>
              <a:off x="6864168" y="2068499"/>
              <a:ext cx="757381" cy="757381"/>
              <a:chOff x="6580535" y="4141572"/>
              <a:chExt cx="757381" cy="757381"/>
            </a:xfrm>
          </p:grpSpPr>
          <p:sp>
            <p:nvSpPr>
              <p:cNvPr id="15" name="Elipse 14">
                <a:extLst>
                  <a:ext uri="{FF2B5EF4-FFF2-40B4-BE49-F238E27FC236}">
                    <a16:creationId xmlns:a16="http://schemas.microsoft.com/office/drawing/2014/main" id="{771B6CF8-614A-E38C-0672-181C7CFFBB1F}"/>
                  </a:ext>
                </a:extLst>
              </p:cNvPr>
              <p:cNvSpPr/>
              <p:nvPr/>
            </p:nvSpPr>
            <p:spPr>
              <a:xfrm>
                <a:off x="6580535" y="4141572"/>
                <a:ext cx="757381" cy="757381"/>
              </a:xfrm>
              <a:prstGeom prst="ellipse">
                <a:avLst/>
              </a:prstGeom>
              <a:solidFill>
                <a:srgbClr val="1D63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F24CABC0-725C-FF29-ECAD-26701CC99A5F}"/>
                  </a:ext>
                </a:extLst>
              </p:cNvPr>
              <p:cNvSpPr txBox="1"/>
              <p:nvPr/>
            </p:nvSpPr>
            <p:spPr>
              <a:xfrm>
                <a:off x="6695988" y="4197096"/>
                <a:ext cx="52647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CL" sz="3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3203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EF9CC2BA-BCCA-5F10-1F5F-ED18F4FF5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673" y="319445"/>
            <a:ext cx="316668" cy="32722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A5E7C296-BE78-DA89-E734-409B12DF0BA0}"/>
              </a:ext>
            </a:extLst>
          </p:cNvPr>
          <p:cNvSpPr txBox="1"/>
          <p:nvPr/>
        </p:nvSpPr>
        <p:spPr>
          <a:xfrm>
            <a:off x="941643" y="325564"/>
            <a:ext cx="612775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21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 para eliminar registro histórico de deuda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488868F5-5B58-902A-38C1-EAFD319126EC}"/>
              </a:ext>
            </a:extLst>
          </p:cNvPr>
          <p:cNvGrpSpPr/>
          <p:nvPr/>
        </p:nvGrpSpPr>
        <p:grpSpPr>
          <a:xfrm>
            <a:off x="3077881" y="2106652"/>
            <a:ext cx="5793441" cy="2770201"/>
            <a:chOff x="3301999" y="2068499"/>
            <a:chExt cx="5793441" cy="2770201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B9AE6162-BE58-4A50-024D-7384B9316FEE}"/>
                </a:ext>
              </a:extLst>
            </p:cNvPr>
            <p:cNvSpPr txBox="1"/>
            <p:nvPr/>
          </p:nvSpPr>
          <p:spPr>
            <a:xfrm>
              <a:off x="3301999" y="2068499"/>
              <a:ext cx="3176809" cy="13234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s-CL" sz="2000" b="1" dirty="0">
                  <a:solidFill>
                    <a:srgbClr val="1D63A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Este proyecto de hace cargo del problema  pero las excepciones siguen vigentes  </a:t>
              </a:r>
            </a:p>
          </p:txBody>
        </p:sp>
        <p:cxnSp>
          <p:nvCxnSpPr>
            <p:cNvPr id="7" name="Conector recto 6">
              <a:extLst>
                <a:ext uri="{FF2B5EF4-FFF2-40B4-BE49-F238E27FC236}">
                  <a16:creationId xmlns:a16="http://schemas.microsoft.com/office/drawing/2014/main" id="{6CD5479C-1787-1BA5-2FEE-B189180B14BB}"/>
                </a:ext>
              </a:extLst>
            </p:cNvPr>
            <p:cNvCxnSpPr>
              <a:cxnSpLocks/>
            </p:cNvCxnSpPr>
            <p:nvPr/>
          </p:nvCxnSpPr>
          <p:spPr>
            <a:xfrm>
              <a:off x="6594288" y="2189881"/>
              <a:ext cx="0" cy="2648819"/>
            </a:xfrm>
            <a:prstGeom prst="line">
              <a:avLst/>
            </a:prstGeom>
            <a:ln w="25400">
              <a:solidFill>
                <a:srgbClr val="00B0F0">
                  <a:alpha val="50490"/>
                </a:srgbClr>
              </a:solidFill>
              <a:prstDash val="sysDash"/>
              <a:headEnd type="none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FDC301C7-6290-FA69-D79D-31323A506226}"/>
                </a:ext>
              </a:extLst>
            </p:cNvPr>
            <p:cNvSpPr txBox="1"/>
            <p:nvPr/>
          </p:nvSpPr>
          <p:spPr>
            <a:xfrm>
              <a:off x="6801200" y="2914521"/>
              <a:ext cx="229424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CL" sz="1400" dirty="0">
                  <a:solidFill>
                    <a:srgbClr val="1D63A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 se requiere:</a:t>
              </a:r>
            </a:p>
          </p:txBody>
        </p:sp>
        <p:grpSp>
          <p:nvGrpSpPr>
            <p:cNvPr id="16" name="Grupo 15">
              <a:extLst>
                <a:ext uri="{FF2B5EF4-FFF2-40B4-BE49-F238E27FC236}">
                  <a16:creationId xmlns:a16="http://schemas.microsoft.com/office/drawing/2014/main" id="{8DF05ABD-8C01-C355-AB75-66A0D0A17FEB}"/>
                </a:ext>
              </a:extLst>
            </p:cNvPr>
            <p:cNvGrpSpPr/>
            <p:nvPr/>
          </p:nvGrpSpPr>
          <p:grpSpPr>
            <a:xfrm>
              <a:off x="6864168" y="2068499"/>
              <a:ext cx="757381" cy="757381"/>
              <a:chOff x="6580535" y="4141572"/>
              <a:chExt cx="757381" cy="757381"/>
            </a:xfrm>
          </p:grpSpPr>
          <p:sp>
            <p:nvSpPr>
              <p:cNvPr id="15" name="Elipse 14">
                <a:extLst>
                  <a:ext uri="{FF2B5EF4-FFF2-40B4-BE49-F238E27FC236}">
                    <a16:creationId xmlns:a16="http://schemas.microsoft.com/office/drawing/2014/main" id="{771B6CF8-614A-E38C-0672-181C7CFFBB1F}"/>
                  </a:ext>
                </a:extLst>
              </p:cNvPr>
              <p:cNvSpPr/>
              <p:nvPr/>
            </p:nvSpPr>
            <p:spPr>
              <a:xfrm>
                <a:off x="6580535" y="4141572"/>
                <a:ext cx="757381" cy="757381"/>
              </a:xfrm>
              <a:prstGeom prst="ellipse">
                <a:avLst/>
              </a:prstGeom>
              <a:solidFill>
                <a:srgbClr val="1D63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F24CABC0-725C-FF29-ECAD-26701CC99A5F}"/>
                  </a:ext>
                </a:extLst>
              </p:cNvPr>
              <p:cNvSpPr txBox="1"/>
              <p:nvPr/>
            </p:nvSpPr>
            <p:spPr>
              <a:xfrm>
                <a:off x="6695988" y="4197096"/>
                <a:ext cx="52647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CL" sz="3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99431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EF9CC2BA-BCCA-5F10-1F5F-ED18F4FF5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673" y="319445"/>
            <a:ext cx="316668" cy="32722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A5E7C296-BE78-DA89-E734-409B12DF0BA0}"/>
              </a:ext>
            </a:extLst>
          </p:cNvPr>
          <p:cNvSpPr txBox="1"/>
          <p:nvPr/>
        </p:nvSpPr>
        <p:spPr>
          <a:xfrm>
            <a:off x="941643" y="325564"/>
            <a:ext cx="612775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21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 para eliminar registro histórico de deuda</a:t>
            </a: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054B6B72-DAFC-4ADE-8A92-723438B6E590}"/>
              </a:ext>
            </a:extLst>
          </p:cNvPr>
          <p:cNvGrpSpPr/>
          <p:nvPr/>
        </p:nvGrpSpPr>
        <p:grpSpPr>
          <a:xfrm>
            <a:off x="2244512" y="1874728"/>
            <a:ext cx="8394753" cy="3108543"/>
            <a:chOff x="2244512" y="1874728"/>
            <a:chExt cx="8394753" cy="3108543"/>
          </a:xfrm>
        </p:grpSpPr>
        <p:cxnSp>
          <p:nvCxnSpPr>
            <p:cNvPr id="7" name="Conector recto 6">
              <a:extLst>
                <a:ext uri="{FF2B5EF4-FFF2-40B4-BE49-F238E27FC236}">
                  <a16:creationId xmlns:a16="http://schemas.microsoft.com/office/drawing/2014/main" id="{6CD5479C-1787-1BA5-2FEE-B189180B14BB}"/>
                </a:ext>
              </a:extLst>
            </p:cNvPr>
            <p:cNvCxnSpPr>
              <a:cxnSpLocks/>
            </p:cNvCxnSpPr>
            <p:nvPr/>
          </p:nvCxnSpPr>
          <p:spPr>
            <a:xfrm>
              <a:off x="6441888" y="1963628"/>
              <a:ext cx="0" cy="3019643"/>
            </a:xfrm>
            <a:prstGeom prst="line">
              <a:avLst/>
            </a:prstGeom>
            <a:ln w="25400">
              <a:solidFill>
                <a:srgbClr val="00B0F0">
                  <a:alpha val="50490"/>
                </a:srgbClr>
              </a:solidFill>
              <a:prstDash val="sysDash"/>
              <a:headEnd type="none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FDC301C7-6290-FA69-D79D-31323A506226}"/>
                </a:ext>
              </a:extLst>
            </p:cNvPr>
            <p:cNvSpPr txBox="1"/>
            <p:nvPr/>
          </p:nvSpPr>
          <p:spPr>
            <a:xfrm>
              <a:off x="2244512" y="2090172"/>
              <a:ext cx="3917154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CL" sz="1400" dirty="0">
                  <a:solidFill>
                    <a:srgbClr val="1D63A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autorización  el  tratamiento de datos personales de fuentes accesible al publico</a:t>
              </a:r>
            </a:p>
            <a:p>
              <a:pPr algn="just"/>
              <a:endParaRPr lang="es-CL" sz="14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0EEA5BA4-D58C-6FF2-5822-2D0EB73FE6FD}"/>
                </a:ext>
              </a:extLst>
            </p:cNvPr>
            <p:cNvSpPr txBox="1"/>
            <p:nvPr/>
          </p:nvSpPr>
          <p:spPr>
            <a:xfrm>
              <a:off x="6722111" y="1874728"/>
              <a:ext cx="3917154" cy="11695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es-CL" sz="14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s-CL" sz="1400" dirty="0">
                  <a:solidFill>
                    <a:srgbClr val="1D63A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Tampoco se requerirán  autorización e tratamiento de datos personales  que realicen personas jurídicas  privadas para el uso exclusivo suyo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4535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EF9CC2BA-BCCA-5F10-1F5F-ED18F4FF5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673" y="319445"/>
            <a:ext cx="316668" cy="32722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A5E7C296-BE78-DA89-E734-409B12DF0BA0}"/>
              </a:ext>
            </a:extLst>
          </p:cNvPr>
          <p:cNvSpPr txBox="1"/>
          <p:nvPr/>
        </p:nvSpPr>
        <p:spPr>
          <a:xfrm>
            <a:off x="941643" y="325564"/>
            <a:ext cx="612775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21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 para eliminar registro histórico de deuda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488868F5-5B58-902A-38C1-EAFD319126EC}"/>
              </a:ext>
            </a:extLst>
          </p:cNvPr>
          <p:cNvGrpSpPr/>
          <p:nvPr/>
        </p:nvGrpSpPr>
        <p:grpSpPr>
          <a:xfrm>
            <a:off x="3199279" y="2226154"/>
            <a:ext cx="5700156" cy="2770201"/>
            <a:chOff x="3301999" y="2068499"/>
            <a:chExt cx="5700156" cy="2770201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B9AE6162-BE58-4A50-024D-7384B9316FEE}"/>
                </a:ext>
              </a:extLst>
            </p:cNvPr>
            <p:cNvSpPr txBox="1"/>
            <p:nvPr/>
          </p:nvSpPr>
          <p:spPr>
            <a:xfrm>
              <a:off x="3301999" y="2068499"/>
              <a:ext cx="3176809" cy="13542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s-CL" sz="2000" b="1" dirty="0">
                  <a:solidFill>
                    <a:srgbClr val="1D63A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Fuentes accesibles al Publico</a:t>
              </a:r>
              <a:endParaRPr lang="es-CL" sz="14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endParaRPr lang="es-CL" sz="14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endParaRPr lang="es-CL" sz="14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endParaRPr lang="es-CL" sz="14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" name="Conector recto 6">
              <a:extLst>
                <a:ext uri="{FF2B5EF4-FFF2-40B4-BE49-F238E27FC236}">
                  <a16:creationId xmlns:a16="http://schemas.microsoft.com/office/drawing/2014/main" id="{6CD5479C-1787-1BA5-2FEE-B189180B14BB}"/>
                </a:ext>
              </a:extLst>
            </p:cNvPr>
            <p:cNvCxnSpPr>
              <a:cxnSpLocks/>
            </p:cNvCxnSpPr>
            <p:nvPr/>
          </p:nvCxnSpPr>
          <p:spPr>
            <a:xfrm>
              <a:off x="6594288" y="2189881"/>
              <a:ext cx="0" cy="2648819"/>
            </a:xfrm>
            <a:prstGeom prst="line">
              <a:avLst/>
            </a:prstGeom>
            <a:ln w="25400">
              <a:solidFill>
                <a:srgbClr val="00B0F0">
                  <a:alpha val="50490"/>
                </a:srgbClr>
              </a:solidFill>
              <a:prstDash val="sysDash"/>
              <a:headEnd type="none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FDC301C7-6290-FA69-D79D-31323A506226}"/>
                </a:ext>
              </a:extLst>
            </p:cNvPr>
            <p:cNvSpPr txBox="1"/>
            <p:nvPr/>
          </p:nvSpPr>
          <p:spPr>
            <a:xfrm>
              <a:off x="6707915" y="2916592"/>
              <a:ext cx="2294240" cy="16004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CL" sz="1400" dirty="0">
                  <a:solidFill>
                    <a:srgbClr val="1D63A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Esto no ha sido precisado por el legislador, ni siquiera reglamentariamente.</a:t>
              </a:r>
            </a:p>
            <a:p>
              <a:r>
                <a:rPr lang="es-CL" sz="1400" dirty="0">
                  <a:solidFill>
                    <a:srgbClr val="1D63A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 interpretada con vaguedad y amplitud  por diferentes actores.</a:t>
              </a:r>
            </a:p>
          </p:txBody>
        </p:sp>
        <p:grpSp>
          <p:nvGrpSpPr>
            <p:cNvPr id="16" name="Grupo 15">
              <a:extLst>
                <a:ext uri="{FF2B5EF4-FFF2-40B4-BE49-F238E27FC236}">
                  <a16:creationId xmlns:a16="http://schemas.microsoft.com/office/drawing/2014/main" id="{8DF05ABD-8C01-C355-AB75-66A0D0A17FEB}"/>
                </a:ext>
              </a:extLst>
            </p:cNvPr>
            <p:cNvGrpSpPr/>
            <p:nvPr/>
          </p:nvGrpSpPr>
          <p:grpSpPr>
            <a:xfrm>
              <a:off x="6864168" y="2068499"/>
              <a:ext cx="757381" cy="757381"/>
              <a:chOff x="6580535" y="4141572"/>
              <a:chExt cx="757381" cy="757381"/>
            </a:xfrm>
          </p:grpSpPr>
          <p:sp>
            <p:nvSpPr>
              <p:cNvPr id="15" name="Elipse 14">
                <a:extLst>
                  <a:ext uri="{FF2B5EF4-FFF2-40B4-BE49-F238E27FC236}">
                    <a16:creationId xmlns:a16="http://schemas.microsoft.com/office/drawing/2014/main" id="{771B6CF8-614A-E38C-0672-181C7CFFBB1F}"/>
                  </a:ext>
                </a:extLst>
              </p:cNvPr>
              <p:cNvSpPr/>
              <p:nvPr/>
            </p:nvSpPr>
            <p:spPr>
              <a:xfrm>
                <a:off x="6580535" y="4141572"/>
                <a:ext cx="757381" cy="757381"/>
              </a:xfrm>
              <a:prstGeom prst="ellipse">
                <a:avLst/>
              </a:prstGeom>
              <a:solidFill>
                <a:srgbClr val="1D63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F24CABC0-725C-FF29-ECAD-26701CC99A5F}"/>
                  </a:ext>
                </a:extLst>
              </p:cNvPr>
              <p:cNvSpPr txBox="1"/>
              <p:nvPr/>
            </p:nvSpPr>
            <p:spPr>
              <a:xfrm>
                <a:off x="6695988" y="4197096"/>
                <a:ext cx="52647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CL" sz="3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56931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EF9CC2BA-BCCA-5F10-1F5F-ED18F4FF5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673" y="319445"/>
            <a:ext cx="316668" cy="32722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A5E7C296-BE78-DA89-E734-409B12DF0BA0}"/>
              </a:ext>
            </a:extLst>
          </p:cNvPr>
          <p:cNvSpPr txBox="1"/>
          <p:nvPr/>
        </p:nvSpPr>
        <p:spPr>
          <a:xfrm>
            <a:off x="941643" y="325564"/>
            <a:ext cx="612775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21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 para eliminar registro histórico de deuda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488868F5-5B58-902A-38C1-EAFD319126EC}"/>
              </a:ext>
            </a:extLst>
          </p:cNvPr>
          <p:cNvGrpSpPr/>
          <p:nvPr/>
        </p:nvGrpSpPr>
        <p:grpSpPr>
          <a:xfrm>
            <a:off x="3301999" y="2068499"/>
            <a:ext cx="5793441" cy="2770201"/>
            <a:chOff x="3301999" y="2068499"/>
            <a:chExt cx="5793441" cy="2770201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B9AE6162-BE58-4A50-024D-7384B9316FEE}"/>
                </a:ext>
              </a:extLst>
            </p:cNvPr>
            <p:cNvSpPr txBox="1"/>
            <p:nvPr/>
          </p:nvSpPr>
          <p:spPr>
            <a:xfrm>
              <a:off x="3301999" y="2068499"/>
              <a:ext cx="3176809" cy="17543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s-ES" sz="2000" b="1" dirty="0">
                  <a:solidFill>
                    <a:srgbClr val="1D63A4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E</a:t>
              </a:r>
              <a:r>
                <a:rPr lang="es-ES" sz="2000" b="1" dirty="0">
                  <a:solidFill>
                    <a:srgbClr val="1D63A4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 proyecto que busca eliminar el DICOM histórico va en el sentido correcto</a:t>
              </a:r>
              <a:endParaRPr lang="es-CL" sz="14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endParaRPr lang="es-CL" sz="14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endParaRPr lang="es-CL" sz="14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" name="Conector recto 6">
              <a:extLst>
                <a:ext uri="{FF2B5EF4-FFF2-40B4-BE49-F238E27FC236}">
                  <a16:creationId xmlns:a16="http://schemas.microsoft.com/office/drawing/2014/main" id="{6CD5479C-1787-1BA5-2FEE-B189180B14BB}"/>
                </a:ext>
              </a:extLst>
            </p:cNvPr>
            <p:cNvCxnSpPr>
              <a:cxnSpLocks/>
            </p:cNvCxnSpPr>
            <p:nvPr/>
          </p:nvCxnSpPr>
          <p:spPr>
            <a:xfrm>
              <a:off x="6594288" y="2189881"/>
              <a:ext cx="0" cy="2648819"/>
            </a:xfrm>
            <a:prstGeom prst="line">
              <a:avLst/>
            </a:prstGeom>
            <a:ln w="25400">
              <a:solidFill>
                <a:srgbClr val="00B0F0">
                  <a:alpha val="50490"/>
                </a:srgbClr>
              </a:solidFill>
              <a:prstDash val="sysDash"/>
              <a:headEnd type="none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FDC301C7-6290-FA69-D79D-31323A506226}"/>
                </a:ext>
              </a:extLst>
            </p:cNvPr>
            <p:cNvSpPr txBox="1"/>
            <p:nvPr/>
          </p:nvSpPr>
          <p:spPr>
            <a:xfrm>
              <a:off x="6801200" y="2914521"/>
              <a:ext cx="229424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CL" sz="1400" dirty="0">
                  <a:solidFill>
                    <a:srgbClr val="1D63A4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Sin embargo proponemos:</a:t>
              </a:r>
            </a:p>
            <a:p>
              <a:endParaRPr lang="es-CL" sz="14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6" name="Grupo 15">
              <a:extLst>
                <a:ext uri="{FF2B5EF4-FFF2-40B4-BE49-F238E27FC236}">
                  <a16:creationId xmlns:a16="http://schemas.microsoft.com/office/drawing/2014/main" id="{8DF05ABD-8C01-C355-AB75-66A0D0A17FEB}"/>
                </a:ext>
              </a:extLst>
            </p:cNvPr>
            <p:cNvGrpSpPr/>
            <p:nvPr/>
          </p:nvGrpSpPr>
          <p:grpSpPr>
            <a:xfrm>
              <a:off x="6864168" y="2068499"/>
              <a:ext cx="757381" cy="757381"/>
              <a:chOff x="6580535" y="4141572"/>
              <a:chExt cx="757381" cy="757381"/>
            </a:xfrm>
          </p:grpSpPr>
          <p:sp>
            <p:nvSpPr>
              <p:cNvPr id="15" name="Elipse 14">
                <a:extLst>
                  <a:ext uri="{FF2B5EF4-FFF2-40B4-BE49-F238E27FC236}">
                    <a16:creationId xmlns:a16="http://schemas.microsoft.com/office/drawing/2014/main" id="{771B6CF8-614A-E38C-0672-181C7CFFBB1F}"/>
                  </a:ext>
                </a:extLst>
              </p:cNvPr>
              <p:cNvSpPr/>
              <p:nvPr/>
            </p:nvSpPr>
            <p:spPr>
              <a:xfrm>
                <a:off x="6580535" y="4141572"/>
                <a:ext cx="757381" cy="757381"/>
              </a:xfrm>
              <a:prstGeom prst="ellipse">
                <a:avLst/>
              </a:prstGeom>
              <a:solidFill>
                <a:srgbClr val="1D63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F24CABC0-725C-FF29-ECAD-26701CC99A5F}"/>
                  </a:ext>
                </a:extLst>
              </p:cNvPr>
              <p:cNvSpPr txBox="1"/>
              <p:nvPr/>
            </p:nvSpPr>
            <p:spPr>
              <a:xfrm>
                <a:off x="6695988" y="4197096"/>
                <a:ext cx="52647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CL" sz="3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09150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EF9CC2BA-BCCA-5F10-1F5F-ED18F4FF5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673" y="319445"/>
            <a:ext cx="316668" cy="32722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A5E7C296-BE78-DA89-E734-409B12DF0BA0}"/>
              </a:ext>
            </a:extLst>
          </p:cNvPr>
          <p:cNvSpPr txBox="1"/>
          <p:nvPr/>
        </p:nvSpPr>
        <p:spPr>
          <a:xfrm>
            <a:off x="941643" y="325564"/>
            <a:ext cx="612775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21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 para eliminar registro histórico de deuda</a:t>
            </a: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054B6B72-DAFC-4ADE-8A92-723438B6E590}"/>
              </a:ext>
            </a:extLst>
          </p:cNvPr>
          <p:cNvGrpSpPr/>
          <p:nvPr/>
        </p:nvGrpSpPr>
        <p:grpSpPr>
          <a:xfrm>
            <a:off x="2226311" y="1874728"/>
            <a:ext cx="8412954" cy="3108543"/>
            <a:chOff x="2226311" y="1874728"/>
            <a:chExt cx="8412954" cy="3108543"/>
          </a:xfrm>
        </p:grpSpPr>
        <p:cxnSp>
          <p:nvCxnSpPr>
            <p:cNvPr id="7" name="Conector recto 6">
              <a:extLst>
                <a:ext uri="{FF2B5EF4-FFF2-40B4-BE49-F238E27FC236}">
                  <a16:creationId xmlns:a16="http://schemas.microsoft.com/office/drawing/2014/main" id="{6CD5479C-1787-1BA5-2FEE-B189180B14BB}"/>
                </a:ext>
              </a:extLst>
            </p:cNvPr>
            <p:cNvCxnSpPr>
              <a:cxnSpLocks/>
            </p:cNvCxnSpPr>
            <p:nvPr/>
          </p:nvCxnSpPr>
          <p:spPr>
            <a:xfrm>
              <a:off x="6441888" y="1963628"/>
              <a:ext cx="0" cy="3019643"/>
            </a:xfrm>
            <a:prstGeom prst="line">
              <a:avLst/>
            </a:prstGeom>
            <a:ln w="25400">
              <a:solidFill>
                <a:srgbClr val="00B0F0">
                  <a:alpha val="50490"/>
                </a:srgbClr>
              </a:solidFill>
              <a:prstDash val="sysDash"/>
              <a:headEnd type="none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FDC301C7-6290-FA69-D79D-31323A506226}"/>
                </a:ext>
              </a:extLst>
            </p:cNvPr>
            <p:cNvSpPr txBox="1"/>
            <p:nvPr/>
          </p:nvSpPr>
          <p:spPr>
            <a:xfrm>
              <a:off x="2226311" y="1874728"/>
              <a:ext cx="3917154" cy="16004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es-ES" sz="1400" dirty="0">
                  <a:solidFill>
                    <a:srgbClr val="1D63A4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Toda negativa de venta deberá ser justificada por escrito, la que deberá basarse en parámetros objetivos y que en todo caso no podrá ser arbitrariamente discriminatoria. La falta de justificación por escrito hará presumir su carácter contravencional.”</a:t>
              </a:r>
            </a:p>
            <a:p>
              <a:pPr algn="just"/>
              <a:endParaRPr lang="es-CL" sz="14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0EEA5BA4-D58C-6FF2-5822-2D0EB73FE6FD}"/>
                </a:ext>
              </a:extLst>
            </p:cNvPr>
            <p:cNvSpPr txBox="1"/>
            <p:nvPr/>
          </p:nvSpPr>
          <p:spPr>
            <a:xfrm>
              <a:off x="6722111" y="1874728"/>
              <a:ext cx="3917154" cy="22467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es-ES" sz="1400" dirty="0">
                  <a:solidFill>
                    <a:srgbClr val="1D63A4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 las hipótesis reguladas en los incisos 5 y 6 del presente artículo, les resultarán aplicables siempre las reglas establecidas en materia de protección de datos personales, especialmente las relativas a licitud, proporcionalidad, responsabilidad, seguridad, transparencia e información, confidencialidad, y finalidad con la que fueron otorgadas los datos y sus limitaciones legales, especialmente las restricciones establecidas en la ley 20.575.”</a:t>
              </a:r>
              <a:endParaRPr lang="es-CL" sz="1400" dirty="0">
                <a:solidFill>
                  <a:srgbClr val="1D63A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3522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n 16">
            <a:extLst>
              <a:ext uri="{FF2B5EF4-FFF2-40B4-BE49-F238E27FC236}">
                <a16:creationId xmlns:a16="http://schemas.microsoft.com/office/drawing/2014/main" id="{3457B858-5EA2-E139-B1BD-323F9F4127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673" y="319445"/>
            <a:ext cx="316668" cy="327224"/>
          </a:xfrm>
          <a:prstGeom prst="rect">
            <a:avLst/>
          </a:prstGeom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711E078C-1393-5AB5-4584-9D4026D36919}"/>
              </a:ext>
            </a:extLst>
          </p:cNvPr>
          <p:cNvSpPr txBox="1"/>
          <p:nvPr/>
        </p:nvSpPr>
        <p:spPr>
          <a:xfrm>
            <a:off x="941643" y="325564"/>
            <a:ext cx="612775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21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 para eliminar registro histórico de deuda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4EB87744-0DF3-581C-AFCE-7D5A5E8153ED}"/>
              </a:ext>
            </a:extLst>
          </p:cNvPr>
          <p:cNvSpPr txBox="1"/>
          <p:nvPr/>
        </p:nvSpPr>
        <p:spPr>
          <a:xfrm>
            <a:off x="2131359" y="1502688"/>
            <a:ext cx="7604312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L" sz="24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Muchas gracias</a:t>
            </a:r>
          </a:p>
          <a:p>
            <a:pPr algn="ctr"/>
            <a:endParaRPr lang="es-CL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L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Stefan Larenas </a:t>
            </a:r>
            <a:r>
              <a:rPr lang="es-CL" b="1" dirty="0" err="1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Riobó</a:t>
            </a:r>
            <a:endParaRPr lang="es-CL" b="1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L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Presidente de ODECU</a:t>
            </a:r>
          </a:p>
          <a:p>
            <a:pPr algn="ctr"/>
            <a:r>
              <a:rPr lang="es-CL" sz="16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stefanl@odecu.cl</a:t>
            </a:r>
            <a:endParaRPr lang="es-CL" sz="16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sz="16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L" sz="17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Carlos Montoya Ramos</a:t>
            </a:r>
          </a:p>
          <a:p>
            <a:pPr algn="ctr"/>
            <a:r>
              <a:rPr lang="es-CL" sz="16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Encargado de Comunicaciones ODECU</a:t>
            </a:r>
          </a:p>
          <a:p>
            <a:pPr algn="ctr"/>
            <a:r>
              <a:rPr lang="es-CL" sz="14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comunicaciones@odecu.cl</a:t>
            </a:r>
            <a:endParaRPr lang="es-CL" sz="14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sz="14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L" sz="17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Javier Fernández B.</a:t>
            </a:r>
          </a:p>
          <a:p>
            <a:pPr algn="ctr"/>
            <a:r>
              <a:rPr lang="es-CL" sz="16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Periodista ODECU</a:t>
            </a:r>
          </a:p>
          <a:p>
            <a:pPr algn="ctr"/>
            <a:r>
              <a:rPr lang="es-CL" sz="14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jfernandez@odecu.cl</a:t>
            </a:r>
            <a:endParaRPr lang="es-CL" sz="14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sz="14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sz="14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sz="16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sz="16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sz="16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23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Documentos odecu" id="{6831BD7D-52B0-4D4B-8ECF-8E63C9BA88F7}" vid="{5F40CD9E-B6F9-FD4D-BDE4-832E832FBB41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Documentos odecu (1)</Template>
  <TotalTime>68</TotalTime>
  <Words>393</Words>
  <Application>Microsoft Office PowerPoint</Application>
  <PresentationFormat>Panorámica</PresentationFormat>
  <Paragraphs>65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Fernández</dc:creator>
  <cp:lastModifiedBy>Javier Fernández</cp:lastModifiedBy>
  <cp:revision>8</cp:revision>
  <dcterms:created xsi:type="dcterms:W3CDTF">2022-11-07T23:39:32Z</dcterms:created>
  <dcterms:modified xsi:type="dcterms:W3CDTF">2022-11-08T17:25:57Z</dcterms:modified>
</cp:coreProperties>
</file>