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36" r:id="rId2"/>
    <p:sldId id="409" r:id="rId3"/>
    <p:sldId id="410" r:id="rId4"/>
    <p:sldId id="377" r:id="rId5"/>
    <p:sldId id="385" r:id="rId6"/>
    <p:sldId id="407" r:id="rId7"/>
    <p:sldId id="412" r:id="rId8"/>
    <p:sldId id="399" r:id="rId9"/>
    <p:sldId id="400" r:id="rId10"/>
    <p:sldId id="401" r:id="rId11"/>
    <p:sldId id="402" r:id="rId12"/>
    <p:sldId id="413" r:id="rId13"/>
    <p:sldId id="414" r:id="rId14"/>
    <p:sldId id="403" r:id="rId15"/>
    <p:sldId id="390" r:id="rId16"/>
    <p:sldId id="411" r:id="rId17"/>
    <p:sldId id="395" r:id="rId18"/>
  </p:sldIdLst>
  <p:sldSz cx="9144000" cy="6858000" type="screen4x3"/>
  <p:notesSz cx="6858000" cy="9144000"/>
  <p:defaultTextStyle>
    <a:defPPr>
      <a:defRPr lang="es-CL"/>
    </a:defPPr>
    <a:lvl1pPr algn="l" rtl="0" fontAlgn="base">
      <a:spcBef>
        <a:spcPct val="0"/>
      </a:spcBef>
      <a:spcAft>
        <a:spcPct val="0"/>
      </a:spcAft>
      <a:defRPr kern="1200">
        <a:solidFill>
          <a:schemeClr val="tx1"/>
        </a:solidFill>
        <a:latin typeface="Trebuchet MS" pitchFamily="34" charset="0"/>
        <a:ea typeface="+mn-ea"/>
        <a:cs typeface="Arial" charset="0"/>
      </a:defRPr>
    </a:lvl1pPr>
    <a:lvl2pPr marL="457200" algn="l" rtl="0" fontAlgn="base">
      <a:spcBef>
        <a:spcPct val="0"/>
      </a:spcBef>
      <a:spcAft>
        <a:spcPct val="0"/>
      </a:spcAft>
      <a:defRPr kern="1200">
        <a:solidFill>
          <a:schemeClr val="tx1"/>
        </a:solidFill>
        <a:latin typeface="Trebuchet MS" pitchFamily="34" charset="0"/>
        <a:ea typeface="+mn-ea"/>
        <a:cs typeface="Arial" charset="0"/>
      </a:defRPr>
    </a:lvl2pPr>
    <a:lvl3pPr marL="914400" algn="l" rtl="0" fontAlgn="base">
      <a:spcBef>
        <a:spcPct val="0"/>
      </a:spcBef>
      <a:spcAft>
        <a:spcPct val="0"/>
      </a:spcAft>
      <a:defRPr kern="1200">
        <a:solidFill>
          <a:schemeClr val="tx1"/>
        </a:solidFill>
        <a:latin typeface="Trebuchet MS" pitchFamily="34" charset="0"/>
        <a:ea typeface="+mn-ea"/>
        <a:cs typeface="Arial" charset="0"/>
      </a:defRPr>
    </a:lvl3pPr>
    <a:lvl4pPr marL="1371600" algn="l" rtl="0" fontAlgn="base">
      <a:spcBef>
        <a:spcPct val="0"/>
      </a:spcBef>
      <a:spcAft>
        <a:spcPct val="0"/>
      </a:spcAft>
      <a:defRPr kern="1200">
        <a:solidFill>
          <a:schemeClr val="tx1"/>
        </a:solidFill>
        <a:latin typeface="Trebuchet MS" pitchFamily="34" charset="0"/>
        <a:ea typeface="+mn-ea"/>
        <a:cs typeface="Arial" charset="0"/>
      </a:defRPr>
    </a:lvl4pPr>
    <a:lvl5pPr marL="1828800" algn="l" rtl="0" fontAlgn="base">
      <a:spcBef>
        <a:spcPct val="0"/>
      </a:spcBef>
      <a:spcAft>
        <a:spcPct val="0"/>
      </a:spcAft>
      <a:defRPr kern="1200">
        <a:solidFill>
          <a:schemeClr val="tx1"/>
        </a:solidFill>
        <a:latin typeface="Trebuchet MS" pitchFamily="34" charset="0"/>
        <a:ea typeface="+mn-ea"/>
        <a:cs typeface="Arial" charset="0"/>
      </a:defRPr>
    </a:lvl5pPr>
    <a:lvl6pPr marL="2286000" algn="l" defTabSz="914400" rtl="0" eaLnBrk="1" latinLnBrk="0" hangingPunct="1">
      <a:defRPr kern="1200">
        <a:solidFill>
          <a:schemeClr val="tx1"/>
        </a:solidFill>
        <a:latin typeface="Trebuchet MS" pitchFamily="34" charset="0"/>
        <a:ea typeface="+mn-ea"/>
        <a:cs typeface="Arial" charset="0"/>
      </a:defRPr>
    </a:lvl6pPr>
    <a:lvl7pPr marL="2743200" algn="l" defTabSz="914400" rtl="0" eaLnBrk="1" latinLnBrk="0" hangingPunct="1">
      <a:defRPr kern="1200">
        <a:solidFill>
          <a:schemeClr val="tx1"/>
        </a:solidFill>
        <a:latin typeface="Trebuchet MS" pitchFamily="34" charset="0"/>
        <a:ea typeface="+mn-ea"/>
        <a:cs typeface="Arial" charset="0"/>
      </a:defRPr>
    </a:lvl7pPr>
    <a:lvl8pPr marL="3200400" algn="l" defTabSz="914400" rtl="0" eaLnBrk="1" latinLnBrk="0" hangingPunct="1">
      <a:defRPr kern="1200">
        <a:solidFill>
          <a:schemeClr val="tx1"/>
        </a:solidFill>
        <a:latin typeface="Trebuchet MS" pitchFamily="34" charset="0"/>
        <a:ea typeface="+mn-ea"/>
        <a:cs typeface="Arial" charset="0"/>
      </a:defRPr>
    </a:lvl8pPr>
    <a:lvl9pPr marL="3657600" algn="l" defTabSz="914400" rtl="0" eaLnBrk="1" latinLnBrk="0" hangingPunct="1">
      <a:defRPr kern="1200">
        <a:solidFill>
          <a:schemeClr val="tx1"/>
        </a:solidFill>
        <a:latin typeface="Trebuchet MS"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ola.violani" initials="n"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008000"/>
    <a:srgbClr val="5BA3A2"/>
    <a:srgbClr val="3D217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varScale="1">
        <p:scale>
          <a:sx n="69" d="100"/>
          <a:sy n="69" d="100"/>
        </p:scale>
        <p:origin x="141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cs typeface="+mn-cs"/>
              </a:defRPr>
            </a:lvl1pPr>
          </a:lstStyle>
          <a:p>
            <a:pPr>
              <a:defRPr/>
            </a:pPr>
            <a:endParaRPr lang="es-C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cs typeface="+mn-cs"/>
              </a:defRPr>
            </a:lvl1pPr>
          </a:lstStyle>
          <a:p>
            <a:pPr>
              <a:defRPr/>
            </a:pPr>
            <a:fld id="{4F3AFBE6-E18B-40FA-947A-785DC0B5C3C8}" type="datetimeFigureOut">
              <a:rPr lang="es-CL"/>
              <a:pPr>
                <a:defRPr/>
              </a:pPr>
              <a:t>19-03-2019</a:t>
            </a:fld>
            <a:endParaRPr lang="es-C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CL"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s-CL"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cs typeface="+mn-cs"/>
              </a:defRPr>
            </a:lvl1pPr>
          </a:lstStyle>
          <a:p>
            <a:pPr>
              <a:defRPr/>
            </a:pPr>
            <a:endParaRPr lang="es-C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B1C5DC3C-27B2-4D2C-A3DA-9BFB14F230B1}" type="slidenum">
              <a:rPr lang="es-CL" altLang="es-CL"/>
              <a:pPr>
                <a:defRPr/>
              </a:pPr>
              <a:t>‹Nº›</a:t>
            </a:fld>
            <a:endParaRPr lang="es-CL" altLang="es-CL"/>
          </a:p>
        </p:txBody>
      </p:sp>
    </p:spTree>
    <p:extLst>
      <p:ext uri="{BB962C8B-B14F-4D97-AF65-F5344CB8AC3E}">
        <p14:creationId xmlns:p14="http://schemas.microsoft.com/office/powerpoint/2010/main" val="203976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n-US"/>
              <a:t>Haga clic para modificar el estilo de título del patrón</a:t>
            </a:r>
            <a:endParaRPr lang="es-CL"/>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Haga clic para modificar el estilo de subtítulo del patrón</a:t>
            </a:r>
            <a:endParaRPr lang="es-CL"/>
          </a:p>
        </p:txBody>
      </p:sp>
      <p:sp>
        <p:nvSpPr>
          <p:cNvPr id="4" name="Rectangle 4"/>
          <p:cNvSpPr>
            <a:spLocks noGrp="1" noChangeArrowheads="1"/>
          </p:cNvSpPr>
          <p:nvPr>
            <p:ph type="dt" sz="half" idx="10"/>
          </p:nvPr>
        </p:nvSpPr>
        <p:spPr>
          <a:ln/>
        </p:spPr>
        <p:txBody>
          <a:bodyPr/>
          <a:lstStyle>
            <a:lvl1pPr>
              <a:defRPr/>
            </a:lvl1pPr>
          </a:lstStyle>
          <a:p>
            <a:pPr>
              <a:defRPr/>
            </a:pPr>
            <a:endParaRPr lang="es-CL"/>
          </a:p>
        </p:txBody>
      </p:sp>
      <p:sp>
        <p:nvSpPr>
          <p:cNvPr id="5" name="Rectangle 5"/>
          <p:cNvSpPr>
            <a:spLocks noGrp="1" noChangeArrowheads="1"/>
          </p:cNvSpPr>
          <p:nvPr>
            <p:ph type="ftr" sz="quarter" idx="11"/>
          </p:nvPr>
        </p:nvSpPr>
        <p:spPr>
          <a:ln/>
        </p:spPr>
        <p:txBody>
          <a:bodyPr/>
          <a:lstStyle>
            <a:lvl1pPr>
              <a:defRPr/>
            </a:lvl1pPr>
          </a:lstStyle>
          <a:p>
            <a:pPr>
              <a:defRPr/>
            </a:pPr>
            <a:endParaRPr lang="es-CL"/>
          </a:p>
        </p:txBody>
      </p:sp>
      <p:sp>
        <p:nvSpPr>
          <p:cNvPr id="6" name="Rectangle 6"/>
          <p:cNvSpPr>
            <a:spLocks noGrp="1" noChangeArrowheads="1"/>
          </p:cNvSpPr>
          <p:nvPr>
            <p:ph type="sldNum" sz="quarter" idx="12"/>
          </p:nvPr>
        </p:nvSpPr>
        <p:spPr>
          <a:ln/>
        </p:spPr>
        <p:txBody>
          <a:bodyPr/>
          <a:lstStyle>
            <a:lvl1pPr>
              <a:defRPr/>
            </a:lvl1pPr>
          </a:lstStyle>
          <a:p>
            <a:pPr>
              <a:defRPr/>
            </a:pPr>
            <a:fld id="{40234F00-F236-40BB-A194-7EF01001A17F}" type="slidenum">
              <a:rPr lang="es-CL" altLang="es-CL"/>
              <a:pPr>
                <a:defRPr/>
              </a:pPr>
              <a:t>‹Nº›</a:t>
            </a:fld>
            <a:endParaRPr lang="es-CL" alt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CL"/>
          </a:p>
        </p:txBody>
      </p:sp>
      <p:sp>
        <p:nvSpPr>
          <p:cNvPr id="4" name="Rectangle 4"/>
          <p:cNvSpPr>
            <a:spLocks noGrp="1" noChangeArrowheads="1"/>
          </p:cNvSpPr>
          <p:nvPr>
            <p:ph type="dt" sz="half" idx="10"/>
          </p:nvPr>
        </p:nvSpPr>
        <p:spPr>
          <a:ln/>
        </p:spPr>
        <p:txBody>
          <a:bodyPr/>
          <a:lstStyle>
            <a:lvl1pPr>
              <a:defRPr/>
            </a:lvl1pPr>
          </a:lstStyle>
          <a:p>
            <a:pPr>
              <a:defRPr/>
            </a:pPr>
            <a:endParaRPr lang="es-CL"/>
          </a:p>
        </p:txBody>
      </p:sp>
      <p:sp>
        <p:nvSpPr>
          <p:cNvPr id="5" name="Rectangle 5"/>
          <p:cNvSpPr>
            <a:spLocks noGrp="1" noChangeArrowheads="1"/>
          </p:cNvSpPr>
          <p:nvPr>
            <p:ph type="ftr" sz="quarter" idx="11"/>
          </p:nvPr>
        </p:nvSpPr>
        <p:spPr>
          <a:ln/>
        </p:spPr>
        <p:txBody>
          <a:bodyPr/>
          <a:lstStyle>
            <a:lvl1pPr>
              <a:defRPr/>
            </a:lvl1pPr>
          </a:lstStyle>
          <a:p>
            <a:pPr>
              <a:defRPr/>
            </a:pPr>
            <a:endParaRPr lang="es-CL"/>
          </a:p>
        </p:txBody>
      </p:sp>
      <p:sp>
        <p:nvSpPr>
          <p:cNvPr id="6" name="Rectangle 6"/>
          <p:cNvSpPr>
            <a:spLocks noGrp="1" noChangeArrowheads="1"/>
          </p:cNvSpPr>
          <p:nvPr>
            <p:ph type="sldNum" sz="quarter" idx="12"/>
          </p:nvPr>
        </p:nvSpPr>
        <p:spPr>
          <a:ln/>
        </p:spPr>
        <p:txBody>
          <a:bodyPr/>
          <a:lstStyle>
            <a:lvl1pPr>
              <a:defRPr/>
            </a:lvl1pPr>
          </a:lstStyle>
          <a:p>
            <a:pPr>
              <a:defRPr/>
            </a:pPr>
            <a:fld id="{F1A63953-B551-4516-85DA-8F79820649DD}" type="slidenum">
              <a:rPr lang="es-CL" altLang="es-CL"/>
              <a:pPr>
                <a:defRPr/>
              </a:pPr>
              <a:t>‹Nº›</a:t>
            </a:fld>
            <a:endParaRPr lang="es-CL" alt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n-US"/>
              <a:t>Haga clic para modificar el estilo de título del patrón</a:t>
            </a:r>
            <a:endParaRPr lang="es-CL"/>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CL"/>
          </a:p>
        </p:txBody>
      </p:sp>
      <p:sp>
        <p:nvSpPr>
          <p:cNvPr id="4" name="Rectangle 4"/>
          <p:cNvSpPr>
            <a:spLocks noGrp="1" noChangeArrowheads="1"/>
          </p:cNvSpPr>
          <p:nvPr>
            <p:ph type="dt" sz="half" idx="10"/>
          </p:nvPr>
        </p:nvSpPr>
        <p:spPr>
          <a:ln/>
        </p:spPr>
        <p:txBody>
          <a:bodyPr/>
          <a:lstStyle>
            <a:lvl1pPr>
              <a:defRPr/>
            </a:lvl1pPr>
          </a:lstStyle>
          <a:p>
            <a:pPr>
              <a:defRPr/>
            </a:pPr>
            <a:endParaRPr lang="es-CL"/>
          </a:p>
        </p:txBody>
      </p:sp>
      <p:sp>
        <p:nvSpPr>
          <p:cNvPr id="5" name="Rectangle 5"/>
          <p:cNvSpPr>
            <a:spLocks noGrp="1" noChangeArrowheads="1"/>
          </p:cNvSpPr>
          <p:nvPr>
            <p:ph type="ftr" sz="quarter" idx="11"/>
          </p:nvPr>
        </p:nvSpPr>
        <p:spPr>
          <a:ln/>
        </p:spPr>
        <p:txBody>
          <a:bodyPr/>
          <a:lstStyle>
            <a:lvl1pPr>
              <a:defRPr/>
            </a:lvl1pPr>
          </a:lstStyle>
          <a:p>
            <a:pPr>
              <a:defRPr/>
            </a:pPr>
            <a:endParaRPr lang="es-CL"/>
          </a:p>
        </p:txBody>
      </p:sp>
      <p:sp>
        <p:nvSpPr>
          <p:cNvPr id="6" name="Rectangle 6"/>
          <p:cNvSpPr>
            <a:spLocks noGrp="1" noChangeArrowheads="1"/>
          </p:cNvSpPr>
          <p:nvPr>
            <p:ph type="sldNum" sz="quarter" idx="12"/>
          </p:nvPr>
        </p:nvSpPr>
        <p:spPr>
          <a:ln/>
        </p:spPr>
        <p:txBody>
          <a:bodyPr/>
          <a:lstStyle>
            <a:lvl1pPr>
              <a:defRPr/>
            </a:lvl1pPr>
          </a:lstStyle>
          <a:p>
            <a:pPr>
              <a:defRPr/>
            </a:pPr>
            <a:fld id="{C6935046-5A7E-46B8-A502-52E7CB56D52C}" type="slidenum">
              <a:rPr lang="es-CL" altLang="es-CL"/>
              <a:pPr>
                <a:defRPr/>
              </a:pPr>
              <a:t>‹Nº›</a:t>
            </a:fld>
            <a:endParaRPr lang="es-CL" alt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endParaRPr lang="es-CL"/>
          </a:p>
        </p:txBody>
      </p:sp>
      <p:sp>
        <p:nvSpPr>
          <p:cNvPr id="3" name="Marcador de contenido 2"/>
          <p:cNvSpPr>
            <a:spLocks noGrp="1"/>
          </p:cNvSpPr>
          <p:nvPr>
            <p:ph idx="1"/>
          </p:nvPr>
        </p:nvSpPr>
        <p:spPr/>
        <p:txBody>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CL"/>
          </a:p>
        </p:txBody>
      </p:sp>
      <p:sp>
        <p:nvSpPr>
          <p:cNvPr id="4" name="Rectangle 4"/>
          <p:cNvSpPr>
            <a:spLocks noGrp="1" noChangeArrowheads="1"/>
          </p:cNvSpPr>
          <p:nvPr>
            <p:ph type="dt" sz="half" idx="10"/>
          </p:nvPr>
        </p:nvSpPr>
        <p:spPr>
          <a:ln/>
        </p:spPr>
        <p:txBody>
          <a:bodyPr/>
          <a:lstStyle>
            <a:lvl1pPr>
              <a:defRPr/>
            </a:lvl1pPr>
          </a:lstStyle>
          <a:p>
            <a:pPr>
              <a:defRPr/>
            </a:pPr>
            <a:endParaRPr lang="es-CL"/>
          </a:p>
        </p:txBody>
      </p:sp>
      <p:sp>
        <p:nvSpPr>
          <p:cNvPr id="5" name="Rectangle 5"/>
          <p:cNvSpPr>
            <a:spLocks noGrp="1" noChangeArrowheads="1"/>
          </p:cNvSpPr>
          <p:nvPr>
            <p:ph type="ftr" sz="quarter" idx="11"/>
          </p:nvPr>
        </p:nvSpPr>
        <p:spPr>
          <a:ln/>
        </p:spPr>
        <p:txBody>
          <a:bodyPr/>
          <a:lstStyle>
            <a:lvl1pPr>
              <a:defRPr/>
            </a:lvl1pPr>
          </a:lstStyle>
          <a:p>
            <a:pPr>
              <a:defRPr/>
            </a:pPr>
            <a:endParaRPr lang="es-CL"/>
          </a:p>
        </p:txBody>
      </p:sp>
      <p:sp>
        <p:nvSpPr>
          <p:cNvPr id="6" name="Rectangle 6"/>
          <p:cNvSpPr>
            <a:spLocks noGrp="1" noChangeArrowheads="1"/>
          </p:cNvSpPr>
          <p:nvPr>
            <p:ph type="sldNum" sz="quarter" idx="12"/>
          </p:nvPr>
        </p:nvSpPr>
        <p:spPr>
          <a:ln/>
        </p:spPr>
        <p:txBody>
          <a:bodyPr/>
          <a:lstStyle>
            <a:lvl1pPr>
              <a:defRPr/>
            </a:lvl1pPr>
          </a:lstStyle>
          <a:p>
            <a:pPr>
              <a:defRPr/>
            </a:pPr>
            <a:fld id="{17823D09-863F-43A8-BCB7-903A0917C277}" type="slidenum">
              <a:rPr lang="es-CL" altLang="es-CL"/>
              <a:pPr>
                <a:defRPr/>
              </a:pPr>
              <a:t>‹Nº›</a:t>
            </a:fld>
            <a:endParaRPr lang="es-CL" alt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n-US"/>
              <a:t>Haga clic para modificar el estilo de título del patrón</a:t>
            </a:r>
            <a:endParaRPr lang="es-CL"/>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CL"/>
          </a:p>
        </p:txBody>
      </p:sp>
      <p:sp>
        <p:nvSpPr>
          <p:cNvPr id="5" name="Rectangle 5"/>
          <p:cNvSpPr>
            <a:spLocks noGrp="1" noChangeArrowheads="1"/>
          </p:cNvSpPr>
          <p:nvPr>
            <p:ph type="ftr" sz="quarter" idx="11"/>
          </p:nvPr>
        </p:nvSpPr>
        <p:spPr>
          <a:ln/>
        </p:spPr>
        <p:txBody>
          <a:bodyPr/>
          <a:lstStyle>
            <a:lvl1pPr>
              <a:defRPr/>
            </a:lvl1pPr>
          </a:lstStyle>
          <a:p>
            <a:pPr>
              <a:defRPr/>
            </a:pPr>
            <a:endParaRPr lang="es-CL"/>
          </a:p>
        </p:txBody>
      </p:sp>
      <p:sp>
        <p:nvSpPr>
          <p:cNvPr id="6" name="Rectangle 6"/>
          <p:cNvSpPr>
            <a:spLocks noGrp="1" noChangeArrowheads="1"/>
          </p:cNvSpPr>
          <p:nvPr>
            <p:ph type="sldNum" sz="quarter" idx="12"/>
          </p:nvPr>
        </p:nvSpPr>
        <p:spPr>
          <a:ln/>
        </p:spPr>
        <p:txBody>
          <a:bodyPr/>
          <a:lstStyle>
            <a:lvl1pPr>
              <a:defRPr/>
            </a:lvl1pPr>
          </a:lstStyle>
          <a:p>
            <a:pPr>
              <a:defRPr/>
            </a:pPr>
            <a:fld id="{682B13A1-DD9C-4715-8E08-85B8BBB9C773}" type="slidenum">
              <a:rPr lang="es-CL" altLang="es-CL"/>
              <a:pPr>
                <a:defRPr/>
              </a:pPr>
              <a:t>‹Nº›</a:t>
            </a:fld>
            <a:endParaRPr lang="es-CL" alt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endParaRPr lang="es-CL"/>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CL"/>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CL"/>
          </a:p>
        </p:txBody>
      </p:sp>
      <p:sp>
        <p:nvSpPr>
          <p:cNvPr id="5" name="Rectangle 4"/>
          <p:cNvSpPr>
            <a:spLocks noGrp="1" noChangeArrowheads="1"/>
          </p:cNvSpPr>
          <p:nvPr>
            <p:ph type="dt" sz="half" idx="10"/>
          </p:nvPr>
        </p:nvSpPr>
        <p:spPr>
          <a:ln/>
        </p:spPr>
        <p:txBody>
          <a:bodyPr/>
          <a:lstStyle>
            <a:lvl1pPr>
              <a:defRPr/>
            </a:lvl1pPr>
          </a:lstStyle>
          <a:p>
            <a:pPr>
              <a:defRPr/>
            </a:pPr>
            <a:endParaRPr lang="es-CL"/>
          </a:p>
        </p:txBody>
      </p:sp>
      <p:sp>
        <p:nvSpPr>
          <p:cNvPr id="6" name="Rectangle 5"/>
          <p:cNvSpPr>
            <a:spLocks noGrp="1" noChangeArrowheads="1"/>
          </p:cNvSpPr>
          <p:nvPr>
            <p:ph type="ftr" sz="quarter" idx="11"/>
          </p:nvPr>
        </p:nvSpPr>
        <p:spPr>
          <a:ln/>
        </p:spPr>
        <p:txBody>
          <a:bodyPr/>
          <a:lstStyle>
            <a:lvl1pPr>
              <a:defRPr/>
            </a:lvl1pPr>
          </a:lstStyle>
          <a:p>
            <a:pPr>
              <a:defRPr/>
            </a:pPr>
            <a:endParaRPr lang="es-CL"/>
          </a:p>
        </p:txBody>
      </p:sp>
      <p:sp>
        <p:nvSpPr>
          <p:cNvPr id="7" name="Rectangle 6"/>
          <p:cNvSpPr>
            <a:spLocks noGrp="1" noChangeArrowheads="1"/>
          </p:cNvSpPr>
          <p:nvPr>
            <p:ph type="sldNum" sz="quarter" idx="12"/>
          </p:nvPr>
        </p:nvSpPr>
        <p:spPr>
          <a:ln/>
        </p:spPr>
        <p:txBody>
          <a:bodyPr/>
          <a:lstStyle>
            <a:lvl1pPr>
              <a:defRPr/>
            </a:lvl1pPr>
          </a:lstStyle>
          <a:p>
            <a:pPr>
              <a:defRPr/>
            </a:pPr>
            <a:fld id="{E3B575EA-A464-4D4F-B824-867E779C1A3D}" type="slidenum">
              <a:rPr lang="es-CL" altLang="es-CL"/>
              <a:pPr>
                <a:defRPr/>
              </a:pPr>
              <a:t>‹Nº›</a:t>
            </a:fld>
            <a:endParaRPr lang="es-CL" alt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n-US"/>
              <a:t>Haga clic para modificar el estilo de título del patrón</a:t>
            </a:r>
            <a:endParaRPr lang="es-CL"/>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CL"/>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CL"/>
          </a:p>
        </p:txBody>
      </p:sp>
      <p:sp>
        <p:nvSpPr>
          <p:cNvPr id="7" name="Rectangle 4"/>
          <p:cNvSpPr>
            <a:spLocks noGrp="1" noChangeArrowheads="1"/>
          </p:cNvSpPr>
          <p:nvPr>
            <p:ph type="dt" sz="half" idx="10"/>
          </p:nvPr>
        </p:nvSpPr>
        <p:spPr>
          <a:ln/>
        </p:spPr>
        <p:txBody>
          <a:bodyPr/>
          <a:lstStyle>
            <a:lvl1pPr>
              <a:defRPr/>
            </a:lvl1pPr>
          </a:lstStyle>
          <a:p>
            <a:pPr>
              <a:defRPr/>
            </a:pPr>
            <a:endParaRPr lang="es-CL"/>
          </a:p>
        </p:txBody>
      </p:sp>
      <p:sp>
        <p:nvSpPr>
          <p:cNvPr id="8" name="Rectangle 5"/>
          <p:cNvSpPr>
            <a:spLocks noGrp="1" noChangeArrowheads="1"/>
          </p:cNvSpPr>
          <p:nvPr>
            <p:ph type="ftr" sz="quarter" idx="11"/>
          </p:nvPr>
        </p:nvSpPr>
        <p:spPr>
          <a:ln/>
        </p:spPr>
        <p:txBody>
          <a:bodyPr/>
          <a:lstStyle>
            <a:lvl1pPr>
              <a:defRPr/>
            </a:lvl1pPr>
          </a:lstStyle>
          <a:p>
            <a:pPr>
              <a:defRPr/>
            </a:pPr>
            <a:endParaRPr lang="es-CL"/>
          </a:p>
        </p:txBody>
      </p:sp>
      <p:sp>
        <p:nvSpPr>
          <p:cNvPr id="9" name="Rectangle 6"/>
          <p:cNvSpPr>
            <a:spLocks noGrp="1" noChangeArrowheads="1"/>
          </p:cNvSpPr>
          <p:nvPr>
            <p:ph type="sldNum" sz="quarter" idx="12"/>
          </p:nvPr>
        </p:nvSpPr>
        <p:spPr>
          <a:ln/>
        </p:spPr>
        <p:txBody>
          <a:bodyPr/>
          <a:lstStyle>
            <a:lvl1pPr>
              <a:defRPr/>
            </a:lvl1pPr>
          </a:lstStyle>
          <a:p>
            <a:pPr>
              <a:defRPr/>
            </a:pPr>
            <a:fld id="{3E0E5A21-CCA7-4B9A-942D-31F1A3062776}" type="slidenum">
              <a:rPr lang="es-CL" altLang="es-CL"/>
              <a:pPr>
                <a:defRPr/>
              </a:pPr>
              <a:t>‹Nº›</a:t>
            </a:fld>
            <a:endParaRPr lang="es-CL" alt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endParaRPr lang="es-CL"/>
          </a:p>
        </p:txBody>
      </p:sp>
      <p:sp>
        <p:nvSpPr>
          <p:cNvPr id="3" name="Rectangle 4"/>
          <p:cNvSpPr>
            <a:spLocks noGrp="1" noChangeArrowheads="1"/>
          </p:cNvSpPr>
          <p:nvPr>
            <p:ph type="dt" sz="half" idx="10"/>
          </p:nvPr>
        </p:nvSpPr>
        <p:spPr>
          <a:ln/>
        </p:spPr>
        <p:txBody>
          <a:bodyPr/>
          <a:lstStyle>
            <a:lvl1pPr>
              <a:defRPr/>
            </a:lvl1pPr>
          </a:lstStyle>
          <a:p>
            <a:pPr>
              <a:defRPr/>
            </a:pPr>
            <a:endParaRPr lang="es-CL"/>
          </a:p>
        </p:txBody>
      </p:sp>
      <p:sp>
        <p:nvSpPr>
          <p:cNvPr id="4" name="Rectangle 5"/>
          <p:cNvSpPr>
            <a:spLocks noGrp="1" noChangeArrowheads="1"/>
          </p:cNvSpPr>
          <p:nvPr>
            <p:ph type="ftr" sz="quarter" idx="11"/>
          </p:nvPr>
        </p:nvSpPr>
        <p:spPr>
          <a:ln/>
        </p:spPr>
        <p:txBody>
          <a:bodyPr/>
          <a:lstStyle>
            <a:lvl1pPr>
              <a:defRPr/>
            </a:lvl1pPr>
          </a:lstStyle>
          <a:p>
            <a:pPr>
              <a:defRPr/>
            </a:pPr>
            <a:endParaRPr lang="es-CL"/>
          </a:p>
        </p:txBody>
      </p:sp>
      <p:sp>
        <p:nvSpPr>
          <p:cNvPr id="5" name="Rectangle 6"/>
          <p:cNvSpPr>
            <a:spLocks noGrp="1" noChangeArrowheads="1"/>
          </p:cNvSpPr>
          <p:nvPr>
            <p:ph type="sldNum" sz="quarter" idx="12"/>
          </p:nvPr>
        </p:nvSpPr>
        <p:spPr>
          <a:ln/>
        </p:spPr>
        <p:txBody>
          <a:bodyPr/>
          <a:lstStyle>
            <a:lvl1pPr>
              <a:defRPr/>
            </a:lvl1pPr>
          </a:lstStyle>
          <a:p>
            <a:pPr>
              <a:defRPr/>
            </a:pPr>
            <a:fld id="{D058B852-8386-4189-A126-F63FD64D4EF9}" type="slidenum">
              <a:rPr lang="es-CL" altLang="es-CL"/>
              <a:pPr>
                <a:defRPr/>
              </a:pPr>
              <a:t>‹Nº›</a:t>
            </a:fld>
            <a:endParaRPr lang="es-CL" alt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CL"/>
          </a:p>
        </p:txBody>
      </p:sp>
      <p:sp>
        <p:nvSpPr>
          <p:cNvPr id="3" name="Rectangle 5"/>
          <p:cNvSpPr>
            <a:spLocks noGrp="1" noChangeArrowheads="1"/>
          </p:cNvSpPr>
          <p:nvPr>
            <p:ph type="ftr" sz="quarter" idx="11"/>
          </p:nvPr>
        </p:nvSpPr>
        <p:spPr>
          <a:ln/>
        </p:spPr>
        <p:txBody>
          <a:bodyPr/>
          <a:lstStyle>
            <a:lvl1pPr>
              <a:defRPr/>
            </a:lvl1pPr>
          </a:lstStyle>
          <a:p>
            <a:pPr>
              <a:defRPr/>
            </a:pPr>
            <a:endParaRPr lang="es-CL"/>
          </a:p>
        </p:txBody>
      </p:sp>
      <p:sp>
        <p:nvSpPr>
          <p:cNvPr id="4" name="Rectangle 6"/>
          <p:cNvSpPr>
            <a:spLocks noGrp="1" noChangeArrowheads="1"/>
          </p:cNvSpPr>
          <p:nvPr>
            <p:ph type="sldNum" sz="quarter" idx="12"/>
          </p:nvPr>
        </p:nvSpPr>
        <p:spPr>
          <a:ln/>
        </p:spPr>
        <p:txBody>
          <a:bodyPr/>
          <a:lstStyle>
            <a:lvl1pPr>
              <a:defRPr/>
            </a:lvl1pPr>
          </a:lstStyle>
          <a:p>
            <a:pPr>
              <a:defRPr/>
            </a:pPr>
            <a:fld id="{8DAEA1BD-CAC8-45B6-9AA6-65330C2C7358}" type="slidenum">
              <a:rPr lang="es-CL" altLang="es-CL"/>
              <a:pPr>
                <a:defRPr/>
              </a:pPr>
              <a:t>‹Nº›</a:t>
            </a:fld>
            <a:endParaRPr lang="es-CL" alt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n-US"/>
              <a:t>Haga clic para modificar el estilo de título del patrón</a:t>
            </a:r>
            <a:endParaRPr lang="es-CL"/>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CL"/>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CL"/>
          </a:p>
        </p:txBody>
      </p:sp>
      <p:sp>
        <p:nvSpPr>
          <p:cNvPr id="6" name="Rectangle 5"/>
          <p:cNvSpPr>
            <a:spLocks noGrp="1" noChangeArrowheads="1"/>
          </p:cNvSpPr>
          <p:nvPr>
            <p:ph type="ftr" sz="quarter" idx="11"/>
          </p:nvPr>
        </p:nvSpPr>
        <p:spPr>
          <a:ln/>
        </p:spPr>
        <p:txBody>
          <a:bodyPr/>
          <a:lstStyle>
            <a:lvl1pPr>
              <a:defRPr/>
            </a:lvl1pPr>
          </a:lstStyle>
          <a:p>
            <a:pPr>
              <a:defRPr/>
            </a:pPr>
            <a:endParaRPr lang="es-CL"/>
          </a:p>
        </p:txBody>
      </p:sp>
      <p:sp>
        <p:nvSpPr>
          <p:cNvPr id="7" name="Rectangle 6"/>
          <p:cNvSpPr>
            <a:spLocks noGrp="1" noChangeArrowheads="1"/>
          </p:cNvSpPr>
          <p:nvPr>
            <p:ph type="sldNum" sz="quarter" idx="12"/>
          </p:nvPr>
        </p:nvSpPr>
        <p:spPr>
          <a:ln/>
        </p:spPr>
        <p:txBody>
          <a:bodyPr/>
          <a:lstStyle>
            <a:lvl1pPr>
              <a:defRPr/>
            </a:lvl1pPr>
          </a:lstStyle>
          <a:p>
            <a:pPr>
              <a:defRPr/>
            </a:pPr>
            <a:fld id="{ABD86452-75A0-455B-B7AC-BAC6BBC5144D}" type="slidenum">
              <a:rPr lang="es-CL" altLang="es-CL"/>
              <a:pPr>
                <a:defRPr/>
              </a:pPr>
              <a:t>‹Nº›</a:t>
            </a:fld>
            <a:endParaRPr lang="es-CL" alt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n-US"/>
              <a:t>Haga clic para modificar el estilo de título del patrón</a:t>
            </a:r>
            <a:endParaRPr lang="es-CL"/>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CL"/>
          </a:p>
        </p:txBody>
      </p:sp>
      <p:sp>
        <p:nvSpPr>
          <p:cNvPr id="6" name="Rectangle 5"/>
          <p:cNvSpPr>
            <a:spLocks noGrp="1" noChangeArrowheads="1"/>
          </p:cNvSpPr>
          <p:nvPr>
            <p:ph type="ftr" sz="quarter" idx="11"/>
          </p:nvPr>
        </p:nvSpPr>
        <p:spPr>
          <a:ln/>
        </p:spPr>
        <p:txBody>
          <a:bodyPr/>
          <a:lstStyle>
            <a:lvl1pPr>
              <a:defRPr/>
            </a:lvl1pPr>
          </a:lstStyle>
          <a:p>
            <a:pPr>
              <a:defRPr/>
            </a:pPr>
            <a:endParaRPr lang="es-CL"/>
          </a:p>
        </p:txBody>
      </p:sp>
      <p:sp>
        <p:nvSpPr>
          <p:cNvPr id="7" name="Rectangle 6"/>
          <p:cNvSpPr>
            <a:spLocks noGrp="1" noChangeArrowheads="1"/>
          </p:cNvSpPr>
          <p:nvPr>
            <p:ph type="sldNum" sz="quarter" idx="12"/>
          </p:nvPr>
        </p:nvSpPr>
        <p:spPr>
          <a:ln/>
        </p:spPr>
        <p:txBody>
          <a:bodyPr/>
          <a:lstStyle>
            <a:lvl1pPr>
              <a:defRPr/>
            </a:lvl1pPr>
          </a:lstStyle>
          <a:p>
            <a:pPr>
              <a:defRPr/>
            </a:pPr>
            <a:fld id="{0B9D34EB-4507-4835-92E8-1E4AE2833C1F}" type="slidenum">
              <a:rPr lang="es-CL" altLang="es-CL"/>
              <a:pPr>
                <a:defRPr/>
              </a:pPr>
              <a:t>‹Nº›</a:t>
            </a:fld>
            <a:endParaRPr lang="es-CL" alt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BA3A2">
            <a:alpha val="0"/>
          </a:srgb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CL" altLang="es-CL"/>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CL" altLang="es-CL"/>
              <a:t>Haga clic para modificar el estilo de texto del patrón</a:t>
            </a:r>
          </a:p>
          <a:p>
            <a:pPr lvl="1"/>
            <a:r>
              <a:rPr lang="es-CL" altLang="es-CL"/>
              <a:t>Segundo nivel</a:t>
            </a:r>
          </a:p>
          <a:p>
            <a:pPr lvl="2"/>
            <a:r>
              <a:rPr lang="es-CL" altLang="es-CL"/>
              <a:t>Tercer nivel</a:t>
            </a:r>
          </a:p>
          <a:p>
            <a:pPr lvl="3"/>
            <a:r>
              <a:rPr lang="es-CL" altLang="es-CL"/>
              <a:t>Cuarto nivel</a:t>
            </a:r>
          </a:p>
          <a:p>
            <a:pPr lvl="4"/>
            <a:r>
              <a:rPr lang="es-CL" altLang="es-CL"/>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mn-lt"/>
                <a:cs typeface="+mn-cs"/>
              </a:defRPr>
            </a:lvl1pPr>
          </a:lstStyle>
          <a:p>
            <a:pPr>
              <a:defRPr/>
            </a:pPr>
            <a:endParaRPr lang="es-C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a:defRPr/>
            </a:pPr>
            <a:endParaRPr lang="es-C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cs typeface="+mn-cs"/>
              </a:defRPr>
            </a:lvl1pPr>
          </a:lstStyle>
          <a:p>
            <a:pPr>
              <a:defRPr/>
            </a:pPr>
            <a:fld id="{30B231BA-2ED0-442A-997C-371A52F2D867}" type="slidenum">
              <a:rPr lang="es-CL" altLang="es-CL"/>
              <a:pPr>
                <a:defRPr/>
              </a:pPr>
              <a:t>‹Nº›</a:t>
            </a:fld>
            <a:endParaRPr lang="es-CL" altLang="es-C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mailto:carlos.montoya.ramos@gmail.com" TargetMode="External"/><Relationship Id="rId2" Type="http://schemas.openxmlformats.org/officeDocument/2006/relationships/hyperlink" Target="mailto:stefanl@odecu.cl" TargetMode="Externa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5 Conector recto"/>
          <p:cNvCxnSpPr/>
          <p:nvPr/>
        </p:nvCxnSpPr>
        <p:spPr>
          <a:xfrm>
            <a:off x="1571625" y="2276872"/>
            <a:ext cx="5857875" cy="0"/>
          </a:xfrm>
          <a:prstGeom prst="line">
            <a:avLst/>
          </a:prstGeom>
          <a:ln w="38100">
            <a:solidFill>
              <a:srgbClr val="5BA3A2"/>
            </a:solidFill>
          </a:ln>
        </p:spPr>
        <p:style>
          <a:lnRef idx="1">
            <a:schemeClr val="accent1"/>
          </a:lnRef>
          <a:fillRef idx="0">
            <a:schemeClr val="accent1"/>
          </a:fillRef>
          <a:effectRef idx="0">
            <a:schemeClr val="accent1"/>
          </a:effectRef>
          <a:fontRef idx="minor">
            <a:schemeClr val="tx1"/>
          </a:fontRef>
        </p:style>
      </p:cxnSp>
      <p:pic>
        <p:nvPicPr>
          <p:cNvPr id="2055" name="7 Imagen" descr="Fondo Concursable.jpg"/>
          <p:cNvPicPr>
            <a:picLocks noChangeAspect="1"/>
          </p:cNvPicPr>
          <p:nvPr/>
        </p:nvPicPr>
        <p:blipFill>
          <a:blip r:embed="rId2" cstate="print"/>
          <a:srcRect/>
          <a:stretch>
            <a:fillRect/>
          </a:stretch>
        </p:blipFill>
        <p:spPr bwMode="auto">
          <a:xfrm>
            <a:off x="3564806" y="6072188"/>
            <a:ext cx="2519362" cy="490537"/>
          </a:xfrm>
          <a:prstGeom prst="rect">
            <a:avLst/>
          </a:prstGeom>
          <a:noFill/>
          <a:ln w="9525">
            <a:noFill/>
            <a:miter lim="800000"/>
            <a:headEnd/>
            <a:tailEnd/>
          </a:ln>
        </p:spPr>
      </p:pic>
      <p:sp>
        <p:nvSpPr>
          <p:cNvPr id="9" name="Subtitle 6"/>
          <p:cNvSpPr txBox="1">
            <a:spLocks/>
          </p:cNvSpPr>
          <p:nvPr/>
        </p:nvSpPr>
        <p:spPr bwMode="auto">
          <a:xfrm>
            <a:off x="987251" y="2482939"/>
            <a:ext cx="7674472" cy="41044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endParaRPr lang="es-CL" sz="3200" dirty="0">
              <a:solidFill>
                <a:schemeClr val="tx1">
                  <a:lumMod val="75000"/>
                  <a:lumOff val="25000"/>
                </a:schemeClr>
              </a:solidFill>
            </a:endParaRPr>
          </a:p>
          <a:p>
            <a:pPr algn="ctr"/>
            <a:r>
              <a:rPr lang="es-CL" sz="3200" dirty="0">
                <a:solidFill>
                  <a:schemeClr val="tx1">
                    <a:lumMod val="75000"/>
                    <a:lumOff val="25000"/>
                  </a:schemeClr>
                </a:solidFill>
              </a:rPr>
              <a:t> </a:t>
            </a:r>
            <a:r>
              <a:rPr lang="es-ES" sz="3200" dirty="0">
                <a:solidFill>
                  <a:schemeClr val="tx1">
                    <a:lumMod val="75000"/>
                    <a:lumOff val="25000"/>
                  </a:schemeClr>
                </a:solidFill>
              </a:rPr>
              <a:t>ESTUDIO DE CALIDAD NUTRICIONAL DE LECHES LÍQUIDAS</a:t>
            </a:r>
          </a:p>
          <a:p>
            <a:pPr algn="ctr"/>
            <a:r>
              <a:rPr lang="es-ES" sz="2600" dirty="0">
                <a:solidFill>
                  <a:schemeClr val="tx1">
                    <a:lumMod val="75000"/>
                    <a:lumOff val="25000"/>
                  </a:schemeClr>
                </a:solidFill>
              </a:rPr>
              <a:t>Composición nutricional de las leches líquidas, blancas</a:t>
            </a:r>
          </a:p>
          <a:p>
            <a:pPr algn="ctr"/>
            <a:endParaRPr lang="es-ES" sz="2600" dirty="0">
              <a:solidFill>
                <a:schemeClr val="tx1">
                  <a:lumMod val="75000"/>
                  <a:lumOff val="25000"/>
                </a:schemeClr>
              </a:solidFill>
            </a:endParaRPr>
          </a:p>
          <a:p>
            <a:pPr algn="ctr"/>
            <a:r>
              <a:rPr lang="es-ES" sz="2000" dirty="0">
                <a:solidFill>
                  <a:schemeClr val="tx1">
                    <a:lumMod val="75000"/>
                    <a:lumOff val="25000"/>
                  </a:schemeClr>
                </a:solidFill>
              </a:rPr>
              <a:t>Marzo </a:t>
            </a:r>
            <a:r>
              <a:rPr lang="es-CL" sz="2000" dirty="0">
                <a:solidFill>
                  <a:schemeClr val="tx1">
                    <a:lumMod val="75000"/>
                    <a:lumOff val="25000"/>
                  </a:schemeClr>
                </a:solidFill>
              </a:rPr>
              <a:t>2019</a:t>
            </a:r>
          </a:p>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s-CL" altLang="es-CL" sz="3200" b="0" i="0" u="none" strike="noStrike" kern="0" cap="none" spc="0" normalizeH="0" baseline="0" noProof="0" dirty="0">
              <a:ln>
                <a:noFill/>
              </a:ln>
              <a:solidFill>
                <a:schemeClr val="tx1"/>
              </a:solidFill>
              <a:effectLst/>
              <a:uLnTx/>
              <a:uFillTx/>
              <a:latin typeface="+mn-lt"/>
              <a:ea typeface="+mn-ea"/>
              <a:cs typeface="+mn-cs"/>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764704"/>
            <a:ext cx="3048000" cy="11765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0" y="-26988"/>
            <a:ext cx="9144000" cy="865188"/>
          </a:xfrm>
          <a:prstGeom prst="roundRect">
            <a:avLst>
              <a:gd name="adj" fmla="val 0"/>
            </a:avLst>
          </a:prstGeom>
          <a:noFill/>
          <a:ln w="9525" algn="ctr">
            <a:noFill/>
            <a:round/>
            <a:headEnd/>
            <a:tailEnd/>
          </a:ln>
        </p:spPr>
        <p:txBody>
          <a:bodyPr wrap="none" anchor="ctr"/>
          <a:lstStyle/>
          <a:p>
            <a:r>
              <a:rPr lang="es-ES" altLang="es-CL" sz="3200" dirty="0"/>
              <a:t>	</a:t>
            </a:r>
            <a:r>
              <a:rPr lang="es-ES" altLang="es-CL" sz="3200" dirty="0">
                <a:solidFill>
                  <a:schemeClr val="tx1">
                    <a:lumMod val="75000"/>
                    <a:lumOff val="25000"/>
                  </a:schemeClr>
                </a:solidFill>
              </a:rPr>
              <a:t>Resultados</a:t>
            </a:r>
          </a:p>
        </p:txBody>
      </p:sp>
      <p:sp>
        <p:nvSpPr>
          <p:cNvPr id="5" name="AutoShape 9" descr="data:image/jpeg;base64,/9j/4AAQSkZJRgABAQAAAQABAAD/2wCEAAkGBxQSEhQUEhQUFBQVFxgXGBUYGBcVFxgYFhcXFxUVFRUYHCghGBolHRcXITEhJSkrLi4uFx8zODMsNygtMCsBCgoKDg0OGxAQGywmHyYsLCwyNCwwLC8sLzQvNCwsLCwsMCwvLCwsLDQsLC8sLCwsLCwsLDUsLCwsLywsLTQsLP/AABEIAMIBAwMBIgACEQEDEQH/xAAbAAABBQEBAAAAAAAAAAAAAAAAAgMEBQYBB//EADwQAAEDAgQDBgMGBgICAwAAAAEAAhEDIQQFEjFBUWEGEyJxgaEykbEUQlLB0fAHIzNi4fEVckOSFqLC/8QAGgEBAAMBAQEAAAAAAAAAAAAAAAECAwQFBv/EADARAAIBAwMCAgoBBQAAAAAAAAABAgMRIQQSMRNBIlEFFDJhcYGRodHwwSNCseHx/9oADAMBAAIRAxEAPwD25CEIAQhcLoQHUJp1ceabOIPJBckoUM1jzSDW6lTYi5PQoAxHVd+1dVBJOQoP2rqutxXVG0ssE1CjNxN4kSnO+5hUjOMuGS4tcjqE2K4Sw4FXIOoQhACEIQAhCEAIQhACEIQAhCEAIQhACEIQAhCEALhKCkFAcc8ppy69ySxpdc2H1UkCC/kkuY7jA8zCg5pm4pCGw36rJ5hn4nxPJJ8/os5VEi8acpZSNnUe0b1WD3TDnsP/AJm/IrCjGVH/AAU3u6kafqnRhsUbikPV91Xq3L9CXc2fcT8NVh9YTdbDVW3gkcxf6LG/a6tM/wA2jUb1A1D2Vtleeg/BU9J+oKlTTKypyiWXflFetdsVIPEATv8ART6GLZV/qNAd+MWKMfgw0Bx8Qt4uvDZcPpDqbPD7Pc6NLs3Z5I7KDonWZHGN+iS3NHCGk3mDYyk1sY/T8Ddx9736KKM1JdoIYHgSHEagR5rw3KN/C2vqegoN+0ky/pVA4DcHyiUOcW/qFVCtU3Ba1k/EPeylHFFlz4mc7XHku+l6QnTS35Xn/JyT0t3gn0sWfNS2VuYhY/Nc50GKe0b+aMt7RmQHmfS/VaS9NR37VHHmF6Pnt3G0B5LocoWFxQeJBsdvJSC8r0aOrhUVzilTcXYfQmqdUHb5J1dRQEIQgBCEIAQhCAEIQgBCEIAQhCA4SmnlOOUXF4llMS9zWjmTCNpK7IZzTJAXc0raKZIidgNpKXReDBBB291UdsMT3bKb5IaHGbTuLKs5WjdGlGO6aRW/ZybuPjP3rW6XT2LotMOeASNrceQHBVbs5ougOdpJuDMeRgqyZUhrS5wOoS122oC08pXLFrg9OUWrNkXMHPYwvs1oEnTBdCYws1WNc2pWbqkw7w24EGIMp7HZqxgPeEBsHfiqFvaNurwPkxs1jh+ZCzm7S5NqcHKPGfMvIqtMd4fN0OB+kJNfLmVf6jA1/B7bHzCdyjM6NQkVabvhgGJMneANvNTg4NGxPIcVrHKMKl07WKfDUquHcQ4mpTOzou3o6PqtbgXiswscBpcItb181Hy6lqJL40t+Kdul1Ly+m1peQQGydPKOi2Vtvi4OGqrSxyYXH43u9dKpBcwlk3DiBsVMyl+oMAY1w4Ay63Eatlfuyyj3r6rgHue6btkARAA/VShVLbCC3awmOmkBfMulGM3Z4zx5drnpPU3jZIr8JhS3whoDL+Ex7ApvFVBRu6k/Sblwu0dbbBWlbEtaYJM26b7RMT6JygTFyT0iDHI9VpsV9qeflj99xj1WstHlnaLGg13PFmm4jjZV9DHgvH4Z35LXfxAyRjKf2imyACO9AuIdbXpGxBiY4EngvPHQ0kjbh1WU6OfEepQqRnDBvMjzp7CRqaQ3aeIngf1W1yvH960G3XovKclyrE1gXU6Z08yQwT0Ljf0WqyjA4qmZcW0o31PH0bNlnCdSjJW4MtRRpTTykzaVJ3F07QxXNQ/tQJAMT5wevokhw3DhfrP0Xv6fWwttkzxalGXKRdMeDsuqrp1iFOo4gHzXoJpq6OceQhCkAhCEAIQhACEIQAhCEBme0PaYUpp0vE8buEQ3p1KyuCxtTEVWsrPDzBgEwBJEgRvIA+Sn9pMtNFzjIIcJFtpOyx2JqFha4SCNjxkEwvl6usrVKzhUWE+Ec0pO+SZju0NalVf3TiPuwNobaCOdltcBj2Zhg3UcQHU3PbplwILXD4XtneDBXnlTGUjLqpLKhcXhwFpG4j3VnmGdv7ttSmZbvI5LppaiWnspZjImFRwdxvOME/AOP2ika7H/APmPwHgC1w+ExaDCVTrBtIdyw4nDOmaYJ7yiZ2HG+8iVdZL2qq/ZxVqNDqJcWE/EJHBzTwMpYZl1UhzWdy/fVRcaZB/6fD7L0JQ7xZ7lHXRlFKa+n47fFGfdTa8NbSxFSk0T/LrUnG53BfEkeasMHkjoE1GG8kspvBcOVyAArV2AYf6ePrN/7sY8/NsKHXyEOJL8yqEHcCmR/wDuFXK7fdfk36tN/wB1vk3/AATcJRp0r+FoG5JE/wCEzj+1NFlmu1HgGiZ4QDIEquOQZewzUrYiseRcym3/AOon3UjD59hMNbC0KTHfj+N//u6SqSrqOG0vhlkeBu6UpfZfkscso4qpTJrTRoaiYMsqVQYhpZJ0ttv57q//AOQDRAbIEXGw6LHYTO6tarLncDAM7/lxXKmZuhzSbkz+X5BeVrtVNSUYXWC8KHVy7c9jZNzVjtpHpbjaw/JOuqNcOTYFmmD6zEDyWHwebOphrQY8QJ5mTtCl4vNHOnkOEe5jdcfrVRK0s/v72EtF4vCa+n3fL4bXu4RvfeLpjG4s0hqMFg+9MbmIPNZ0Ypwb4bjczsZFrc/NNUc/cy5uCASOEH25/JT6y2rWt8P3JT1V3ve5ozWFQFpILKjSHCZMEQfYrLVMdQwj3UWUWMLYbOkEkbgucbmZ91a4TNWVIEAc4sfYdF552wxR+21mkzBbxmxY0jbbfZbxvUjaLNaFOKk1JGtzHOCNLw9rxNwDBEf2kCyqa2cOc4mZmefXZZqjidQLfX/CkYasYAdcDb/aylQjz3OleE0P/IuhpJNoG/D9U9h8yNN0VAdJMjyN1QtdNtjJ8oUutU1Na0x4Z4XuqdOPcOXY2uFzXXSd3YAIDiJJN9xAPqEvK8+loD7uHLiOdysx2dxrmVAAJB4fmpeFDdTjsATA9bAKy11fTwWyXytg8P0pTVOalHub/L8xbUFjI9x5qwBXnDcZ3DKhuS6AL2mbq87K9oe8d3TuUtPluCve0vpSFXZGSzJfc8+M/M1iEAoXqmgIQhACEIQAhCEBj+0+KHeQYIHDpZYPNKY1FoMjeeXorrFFjSXlw8QmCZIlZvF4kFxPORK+dq011nVeG+xzPLK7HUZYRIkX+qoaWaVQG0aLXOF/CAXOceNheFpsHhnVajabfvRfpxNt4C9L7P5PRwgcykwGTqc4xqM7kkjbpsphqIQVmrnTR0zmr9jznKMmzKpQNOm3u2PIeG1SGNBm5O5ExtCu8B2DxLrVXMoxu4O7xh6tFjHnC9EFRp5WtIFrJNbG6bRJid4+Y/forevNLtY646dL2Sho9hqIZBq1STs/WG+UN0wqPNOwOJa1zqWJFQjZhaWSOI16iJHy8lssXi6rRI0gb3MEjkQ7ZJp58PvfDMTaLibAmSFktWl7X3RuqVS14nlmadm8Thw19cEsPEEEA8nRt9OqiYfDiRpBBJgQDc8ABxXrWIzGnUGktD2vs5pMzJ2iOfFRMHlDKbnPpUNNhvOqLfccbXHJcsq6llP6HbTqbY2migyvJnU4fWcW22sCCbX9FUZ27u6moElvOItPHktvmDzIDjpkbEXPCFi8/wAW0OeweNtt+EE2gAWWKm5ytI2pPuu/0I2HxAqEEQYInpxuFaUHF0G5uZB5A2jh/teeVqr6by6l4T0uInYjipuC7UvAh4h34m/SOC6Z6KTV4Dq2eT0GtVIHnE77b3VVVADiRJBmYMgHhuqnLs+diT3TGl1XgALBo+892wHM+W8qzr4GrSLjUAMmDpJLTv4jq2N/ZYeryp4mXjJS4YzSzPug97gWsbueIAMiOfKOqyGPzY4is+q+xcRHOAA1s9YAlbpnZB2OaG1KrqVMbBsS48CQ7do5KBnP8NXUaZdSqOdH4gB6EDbzXdpo04w3PlnPUqeOxnKDx7K0wztgfNZ8tdSdoeII/cjmFZUMWLJVp+ReErl3SvKWSTykD59Fe5RlFKmwPry9xAc2m0kABwFnHfVxiysMLi8PREMp0wQNyNRjfd0nivPlKKeWWTb9lFJ2fP8AOYNpt6lOYzBup1Xg1P5bbyIkzw6GVfjOqBmWMaQB9wH0jhxThGHqt7x9Km8EgbnVyu2d1rTVLmWfkcOtoSrJXVjFYnGl72MBtIgTKusG0NcHAkEbQYj5Kww2W4DvLUQJiHa3+HyE7qNm2Rd011ajV1MF9JEaG8XEi7gPL5qlSKrS/pytb5fT/R5VfR1oWdsGyyLOW1YYDqIsTxBHMcrbq9CyHY/KGUh3oqCo57RcfDBvb2WtYV9Xpup011OTOIpCELcsCEIQAhCEB4lnvZysKjqgfpoyRrAD5O4ESOE7kbLN4qoaToLtbTcP06fRwmxHmvXKLW1GVKZbLSbtPI8jztPSJWFzrIa9KsWMYarDcOlolnw3JIDXjkeS+es5JTqJJPn3P4mDSJHYOs0PqO4+EcrGePmvQH1yBq8AEXLpJHIG37lYHsbhm0e9e+WeItG+7GyPCbgySD19VqcLnbLNgkD53m64dR4JNXwe3pqbdJWRMql7nyS4CILi3TO8aWzebfJVONzUs8DHAj8RiwB4AbzfdSMZigG2faTyH/tPHoFkcXmQbIaQB7g3v7rK1+DspxvyWBzYtAN+Ikk7RFwP1Kap1qlZ4pMBJJEgSQ0xBc4xYDmm8iyw4gh9UEUBubgvI+6wjhO5/PbUUcTSotLaLG022kNmXEWGp1y4+apUnCGHz5fk3c2n4Vd/YscuwtPDMsdT4hz+PkOQ/S6U7NmgzHG/M+pWdzHNYBkxIkfOFXYbEF5JBsTEzt1EcbLnSq1He9kjD1eL8VTLNNmTW4qkWDwuiWEGwdwt+/08xzF1SnULKgLXN3BB/d+a3gxOkwN+Xy257+yaz/DDE4ZzXAa2gFj4Etg7EzOn29lvpqrjLbUXzLpbF4eDzbE1ZdOx4Ktdhy9wDRqc4wANySbD1KexTHMeWvsR6yDsQeRV92AqU/tX8z4gx3d7/HYW6wTuvaUunHcjOVng33ZPJmYSk1oa3vHAd5UA8Tjc+IjgLgeiunV6PwkTqIgG997dbSo1fFtDDpJmBP5BZrG4w6rcON14zqylU3XLQobvcbM0iDDHNgmSI57EevNdxDJaZIBiACYbfbadJ+e6qMtxge3S4uki5BEAjaf7hupNLGMYYdH/AFnUDNgZ2IsRFtl0KeLswdOSdjA9qMjDy5sd29pkcQNzDSR8JuQEvs/2YbQZ32JdqqiC2l9xjpsXuPxnYxEDqtj2kx2H7s6wDDSWAzMgnqJAMHc8V56M6LqbtRMyZHCQtnUm42g7o2px3Zlg0Jz9wJbIINzIn1k/knWFlQt3p6iQHadTTYS0XHnc2t6ZGjiNr33/AGVpstxIqACo4xEHS4NJ+6Nxc7e6y2bMM0l7heLoVXkuDu8I1NqBpa0MIkeMk7WN7zzVfQxulx0x4tgRMX/Edrcd/JXznfZywsBax+oklp8RG8DTAEFtuZ4xZynjGn+jqmIhok6RtEDgrNRZnukl7ivwFJzn7QGHiJvNmkWkmRcniFZ5JmLu8NKoJbJGggGx3BIN/KFHY2q+W+MEAGYEkA2aWk+OI23n5J2g1rAKjdTXatL5+6fxRvvMj+6OCzatlYZZy3Jp5J2TY6lhC+m8PY5jocS4d2W7tc0cDpIlbjDVg4AtIIIkEbEHYhYHN6VGu0vru7trLB4ElwEGCwm95FlrchxjatNrqcaAABcEgjgQNoX0OirKUUlZeS/yfOTg6dRxLlC40rq7yQQhCAFxdQgPPMbT3glroIBFjfcSsvh89qUqwpVGh2owHCxPKeBW+zbAaTa9pWD7T0CL6Rq4Hl1HVeLrtHCV21dGElkr8Tnhc+fhkzHrHrsClfbi1sg3478dvPgsoKbi8anaSDtYw2B4iQbb+yk4ys5jR95u8tmPW0hYS00cJHs6fVRUVG5Z4nNHGZP78lVVsbM3v++Cp35jJUvs9/NxDRNmHWeukggepWq0qgnJnStRd2R6tiMToYymLNaA1sWFrSOSgvrESbSfyPAqNiK+oDhe82Hom3ViLC144nleV4ap9/M699lZHMU4ug8+EbKdhqWhgHn+/wA1Ea8WUqk6J1Te3vEfKyvJYsZuVyS6rqgzHI3vyATbsUREHeY6RzjiotUnc7T+k7+qa7yxdtfY7nhb5eyp07llIq+0WEbVpuIgVG+LVBvEnSqz+H1Zgr1Hu3bTOnkNRAc6YsYgT/cVd4okAHisnmGE7lwq4fW5xcQ6mDqLg7drQBJvfj7L09K99N0m+eDKsrNTXzPQX5trJbIEcOJi3PeAo2I11XinSY57zIIaAY8yRAF9zAVz2c7G0WUmPxQc+t8ZaXFrGgzDCB8UTJ5notdRZToNAo0g1p/A3iLXIH1XJ0qcZYfBL1VsRRkcL2UxQue5Hk83gcDp3Sahcw93XaBItZpj8JYW/dJEEDktk3E6plwbYxBm1r8Cbqj7TZWTRNWS+pS8QImS2xcCPIE+Y6lJRv7KM4V5N2nYqu0D2mg6kSLeJjWmQJOx5yDY72XlNeoaTyDsT/r2W/xGbNqMFOm25d4RO883HYX32tdaDKcnwuHcypUaKleBD33DTF+7aR4Tfc36ropVY014+C0lKPHJ5jhsULTy/wAq2wlcWjeV6fXxdCsO7fRZUa6xkA7deB22iFQZl2Kw9Rp+yF1KqAS1rnufTdxh2rU5vKQbciq9SlV4f1Cqyj7SsMZdmTTLHta4WIB4OAsQTt/lXrKBcw9y06TBLZgNvcAX1Xna1+ixea5JiMKAajdbeL6epzWkCTqsCPMiPom8vzp7CC1xER7R+aytOK80X2xnmLNHjszdLNJ0gyTa88eu1/8AUqTha7aj3NeG3F4vLuDm9eqr8zxDq9EVPDYRqtb4hebixsOnRVlLEukGdgb+vD98VVp8ohJWsd7UYOo2sxhcS0tkG+mZOqJ9PmtJ2Co1hW2ikGkOM7ndtufGVgs5z4vrsYTYNiTsNRJueey3v8OMcQ99Ilrg4ag4SYIjc7AfmvR0yiq0Nya8j5/UuPWa956GwpabTgX0ABCEIAXF1CAp8JUZVaA70P5KDj8ia/VqAcIMefBVeDxhpnmOI/MdVqMHiA9oIMj6JhkWPJc97INa7vGC15bzi7Qekx7rI5jRqNcSZE3nnygixXvWYZbINpaVhM77KuhwYCQeA3HS+4XDqKDb3RRRo8ixbzMw2fID3U7sm4/aOAlh+oi6k5xgDRfpfQeGzHel9wTtLQ0Bt+c+aoi40qmphnSfJQ47ouHextSntkmenEju5G+q5/IeSqMXml7HY7cDHTjZOYfHaqVE7BzJPD4iXT8iB6KlzSgWEuHwn2J4eS8WlSW9xkdVPWXnKL88Fxh835gfT6q3qY9rogySPQHjc9RbzWcySoWNNRvxElrTyAHijz1AeiucvoUMQT4zQqncEB1InjYQ5gPMao5QpnShdon1+CqOMvqS3Pnf4jbTtBE2I/e6YquEySY5z877Hgl4um/Dyyo3S6ZaRc3MBzXfeYRsfNQ9W5Gxkj0mZ+iz6VjvjO+TmMq2na315ytH2KyRrQ3E1AXGJaIgM1Dc8zePmqDL8vdiazWkeEXedwADt1k2hb2rUa1oYDEAAW3tx5Ss60+nGyeWXvfA3jszeDZ1+N4ABjj8v2FV4rMKlEt8RIfJjw2E2MSSCRzSM3xTWwQTqiHEDfkAqA48mRY8ifisIsfVZU4bkaKyXBp/+aY4hzdTCDIv4ZvqGn8Jta3FX+ErhwLJ8V+ojiDeCPysvNKDoJLT4SRHT9yVednsY4VGyS28TEzw24rRxcHcpKKawUjsKMJmD2U3FzGM1smxbrkAHnHiE9BzV9SwZdpqawA7YEE+K/hMG1hv7Ki7fsFPMGObcvolrr/ea4OBPCfEUnAYt3My0AwOvGeS6K9Nu0ucf9+5NKd48m3qO3Ic3VFm3k24OgSfom6uYvpgaXBrYLg5ohpPG/3nFt9zw4qt/wCXq93MiDAiJiNtx0slYMl8aw2JaLnwg3i5+G3p84XMnfki3maPA56148XiI47E77Dfgs5nfY0EOq4Q6mw5xpGS4Rcd1pEuvbSel1V1O8pVajgC0C/AwDsTvYwtd2cqDRZ/iEjebxJA/t69fNWi5wecorKCit0DC4WtLIiIgm/5fvZOtqNgNMi9/LoFbdvsAKQOIoscQ50Vmt4atqongTY9SDxWDdmDny1gdqd4Z4ibcOK66WndTMTKWoiuR+qO/rkUPCJ06m7kNEb7g843hev9gezrqDDUeSS8DfeBtJWf/h92Q0NDnN0/Ur1JjYEBe9RpKCPHnmTZx+yWm6p2HMpxbkAhCEAIQhAedSpGCxjqTpb6jgf3zUddUA2OXZi2qJbvxaf37qRWoNcNhPJYik4tILSQRsQr7A5yHeGrY/iG3ryUkEfH5a10hzQR1ErzztN/DZryamGcKb/wH4D5fh+i9ceZF7jmP3dV2KowJ3HP9eSq4kM8WyfKsRhv61gzUKdPw/EXSXB25FyR1+Rs6tWm+n/OYC7Z3iOogj737Ox22Vz2re2f5b2tfEXG/QH/AF5rzzH167dQNgbGAP3wXhVYdSq82OeXNyxxGOpCGU2hjW2ABJ9TJMkzvuomIr6C1073a4cY/NUYoPc175kM0z5udpH5qXlk1G1GOu3Tq3BhwIEiOMErd0Ipbm/iQ1fLN/kmObiqXd1odpuCLFpP3m8trtNjHkRSPxDWVSNQc1sgO3BIbvbeSPQuVT2YtUq0qlQ0xUY5ragkw4jw+65U7M4sjxYjDuEyfE8aud+64rNUoRk1KSS7XOzTajpppvHY3eQNFOmXk+Kp1FgNh+fqpP8AyAl3MgkX/VZOlmbgQx0U7xbYWFpHJXPfWBEWg+8yvLrUnvuz3ISTWDuZv1m9ja3KNxHoqwUmuDuZ4G5EbbRJKsMQZeTv+tuHJQ9OmTxLoJN/UDmtKeFYs2KawtsBcWBPXxX+al4SqSGiB5bkQJJIH15KIHEeGwgySZvNp3sefkEmrWipxkE32n05K047iu4O29Rj3se0Q7S0eRHh9BH7uuZR42E79N9gf0VP2lxvgj9lW/Ywgsk9Pr+/dbVE1QUmVjLxWLRr3OBt4RuDtNo9dx8k5gazxF4EkiRezgbD39FaCm3Zw4TfYEC2/T98FU1opFxMuEWM8XEbuvEE7m264Yy34Ni4a5rtNSrTGkSCYA1GxAdNyDEzxhQRmAFQmm0NbcuYLN6wPu7AxtZMOxBNMNLrW3PE/lZRWjS43vxvvdWUW+SVZGjoUxiqFek4j+YxzYn4SbsLYM2cGm3JUf8ADDsgXOFepPdskMB+8fxHy+vkrjs1TmoA34nEDbYTJJ6ACflzXpOEwjWNDWgBoEACwXs+iqb2ybWL4PL1+3erCsNRAHkpCFFxNaTob8R9hzXrnCLpHU4ngLDz4p9JpsDQAOCUgBCEIDkoXYQgPPnMSQFKexN6UAgBKDUoBKAQgewuJczY25Hb/CsaeMa7+137+aqwEodVJAnOMmpVh4mgH8QFvULG5v2WiSJcOmy3TCRsbJt9+CznRhLLRRxTPKqmWhge0ss8AOEbwZB8wVXjBCnLmSZBaAdhJH6L1fE4Fj9wPRVlbJG8AD6LGpQ3Jpdyrizzujh9GrUDcEagJieNr/JM5XiruDnjSwwTO0mAt1WyMcoUL/4/BMRfpKxlplbBGwxuMzUPc802HuwQwVIjUbT/AK5J/B497SATIOx+SvMx7EurQS9w07AQAPJoEBRf/ieKYPA5rwOBEHz43VammusI9ChX2qzJH/KtIi7T14xG31Uelie8iBJuCORvf3UR+X4hgGpjZG0nblcC/t5KFiTWpzLDq4ua78rFcT0yTs8M6fWo+ZbVsZH90tjyvumml9V2lgLnXtPAcSTYDqqvCUqtUgFkDmSB9JKtc9DsDhqZaC6tWeZdGzGiwAuRc78Y8lPRztVmzGpq0uOSl7W5XiqbA+pRc2nMF4cx7Zm0ljjpk844K4/hvinO1AW0RLjOkSYGqAd+SosP2qxjTEa2Gzqb2F7Hg7tcDwKsMR2lqPLW0cIzDULF1OnNyJl2oxz2jguupRnKhsaV/czmjqakW5dzf4nF6AA4ybRfcE7jnt7Ksx+Lb3Ya4GZNucfBEenskZ/TLaGHfSfJe7wkiTpc0E7HnHzVD3tKdDn1qjpu/u2imHdGai6o3qSPLgvKo6O2XydsfSC2JtZDE5iDUZB5C1xtAEK4wDK1U2Bg8XXPPwt4b8VYZNlDi2X+K9o2I4cNlu8gyR0T8I9Z9169HRxaTaM3rJtCewuTuphz3AyYALviPM+S2YUZ9ZlJviIEKrxWZufZvhbz4nyXfGKirI5ZScndlhisbfQzxOPsnsJh9Avdx3KhZVA23PHirRSQCEIQAhCEAIQhAY6sxR3BWFZqhVGoQNSiUlyTKAeDkoOUbUuh6kEkOSxV5qLrXdakgkuaD1TL6XL3/VN60oV+aECHAjcfmEqkWcWg+Rhd70LjwDwBSwsSmU6Z2JHn+oS/sY4EFVp6Ehc71wUWJJWLygVBBCzua9l6h+ET1H6K7bj3DmnW5w4cSsqtGNRWkQ43MXl/Z+q139J3nED5lWVfs6+qZqxO17wPRaYZ8Yi3yCadnE8GrGGipwdyvTRQ0+yNPjPspVDsrRH3Z81YHNejUg5oeYC6FTiuxOwS7siXua9pAaxpDGwfC4/ebf184XcD2Io0yC8i3OB7Lj82efvO9EwcUTwJ8zKhU4J3SLbUaelVw1EAM8RHJIxGevNmwwfMrPNeT/hP0mq5Ymd6SZJJPM3TrCo7U40qQW+WVLq8as1ljvEtK3ZAdQhCgAhCEAIQhAZx7VFq01PcE05qAqqjEw5qs6tNRKlNCCGUmU89iacFIOal3UkFcQDmpcJSJRKA6XLmtcKSVIF96VzveiQuQgFl4SCiEaUAksSe7ToalBiEjHdJQoqQGJbWKAR20U62mn20061iAZZTTzWpYalhqASEpK0o0pYErKvjWpCzeUM8UrSBACEIUAEIQgBCEICiKbKEIBt6jVQhCEEWoo7kIQDLklCFIBcQhACEIQHEIQhILq4hSBQSwhCAW1OBCEA41LCEKAKCcahCkCkIQgLLKldsQhQwKQhCgAhCEAIQhAf/2Q=="/>
          <p:cNvSpPr>
            <a:spLocks noChangeAspect="1" noChangeArrowheads="1"/>
          </p:cNvSpPr>
          <p:nvPr/>
        </p:nvSpPr>
        <p:spPr bwMode="auto">
          <a:xfrm>
            <a:off x="160338" y="-144463"/>
            <a:ext cx="304800" cy="304801"/>
          </a:xfrm>
          <a:prstGeom prst="rect">
            <a:avLst/>
          </a:prstGeom>
          <a:noFill/>
          <a:ln w="9525">
            <a:noFill/>
            <a:miter lim="800000"/>
            <a:headEnd/>
            <a:tailEnd/>
          </a:ln>
        </p:spPr>
        <p:txBody>
          <a:bodyPr/>
          <a:lstStyle/>
          <a:p>
            <a:pPr eaLnBrk="0" hangingPunct="0"/>
            <a:endParaRPr lang="es-ES"/>
          </a:p>
        </p:txBody>
      </p:sp>
      <p:sp>
        <p:nvSpPr>
          <p:cNvPr id="6" name="AutoShape 11" descr="data:image/jpeg;base64,/9j/4AAQSkZJRgABAQAAAQABAAD/2wCEAAkGBxQSEhQUEhQUFBQVFxgXGBUYGBcVFxgYFhcXFxUVFRUYHCghGBolHRcXITEhJSkrLi4uFx8zODMsNygtMCsBCgoKDg0OGxAQGywmHyYsLCwyNCwwLC8sLzQvNCwsLCwsMCwvLCwsLDQsLC8sLCwsLCwsLDUsLCwsLywsLTQsLP/AABEIAMIBAwMBIgACEQEDEQH/xAAbAAABBQEBAAAAAAAAAAAAAAAAAgMEBQYBB//EADwQAAEDAgQDBgMGBgICAwAAAAEAAhEDIQQFEjFBUWEGEyJxgaEykbEUQlLB0fAHIzNi4fEVckOSFqLC/8QAGgEBAAMBAQEAAAAAAAAAAAAAAAECAwQFBv/EADARAAIBAwMCAgoBBQAAAAAAAAABAgMRIQQSMRNBIlEFFDJhcYGRodHwwSNCseHx/9oADAMBAAIRAxEAPwD25CEIAQhcLoQHUJp1ceabOIPJBckoUM1jzSDW6lTYi5PQoAxHVd+1dVBJOQoP2rqutxXVG0ssE1CjNxN4kSnO+5hUjOMuGS4tcjqE2K4Sw4FXIOoQhACEIQAhCEAIQhACEIQAhCEAIQhACEIQAhCEALhKCkFAcc8ppy69ySxpdc2H1UkCC/kkuY7jA8zCg5pm4pCGw36rJ5hn4nxPJJ8/os5VEi8acpZSNnUe0b1WD3TDnsP/AJm/IrCjGVH/AAU3u6kafqnRhsUbikPV91Xq3L9CXc2fcT8NVh9YTdbDVW3gkcxf6LG/a6tM/wA2jUb1A1D2Vtleeg/BU9J+oKlTTKypyiWXflFetdsVIPEATv8ART6GLZV/qNAd+MWKMfgw0Bx8Qt4uvDZcPpDqbPD7Pc6NLs3Z5I7KDonWZHGN+iS3NHCGk3mDYyk1sY/T8Ddx9736KKM1JdoIYHgSHEagR5rw3KN/C2vqegoN+0ky/pVA4DcHyiUOcW/qFVCtU3Ba1k/EPeylHFFlz4mc7XHku+l6QnTS35Xn/JyT0t3gn0sWfNS2VuYhY/Nc50GKe0b+aMt7RmQHmfS/VaS9NR37VHHmF6Pnt3G0B5LocoWFxQeJBsdvJSC8r0aOrhUVzilTcXYfQmqdUHb5J1dRQEIQgBCEIAQhCAEIQgBCEIAQhCA4SmnlOOUXF4llMS9zWjmTCNpK7IZzTJAXc0raKZIidgNpKXReDBBB291UdsMT3bKb5IaHGbTuLKs5WjdGlGO6aRW/ZybuPjP3rW6XT2LotMOeASNrceQHBVbs5ougOdpJuDMeRgqyZUhrS5wOoS122oC08pXLFrg9OUWrNkXMHPYwvs1oEnTBdCYws1WNc2pWbqkw7w24EGIMp7HZqxgPeEBsHfiqFvaNurwPkxs1jh+ZCzm7S5NqcHKPGfMvIqtMd4fN0OB+kJNfLmVf6jA1/B7bHzCdyjM6NQkVabvhgGJMneANvNTg4NGxPIcVrHKMKl07WKfDUquHcQ4mpTOzou3o6PqtbgXiswscBpcItb181Hy6lqJL40t+Kdul1Ly+m1peQQGydPKOi2Vtvi4OGqrSxyYXH43u9dKpBcwlk3DiBsVMyl+oMAY1w4Ay63Eatlfuyyj3r6rgHue6btkARAA/VShVLbCC3awmOmkBfMulGM3Z4zx5drnpPU3jZIr8JhS3whoDL+Ex7ApvFVBRu6k/Sblwu0dbbBWlbEtaYJM26b7RMT6JygTFyT0iDHI9VpsV9qeflj99xj1WstHlnaLGg13PFmm4jjZV9DHgvH4Z35LXfxAyRjKf2imyACO9AuIdbXpGxBiY4EngvPHQ0kjbh1WU6OfEepQqRnDBvMjzp7CRqaQ3aeIngf1W1yvH960G3XovKclyrE1gXU6Z08yQwT0Ljf0WqyjA4qmZcW0o31PH0bNlnCdSjJW4MtRRpTTykzaVJ3F07QxXNQ/tQJAMT5wevokhw3DhfrP0Xv6fWwttkzxalGXKRdMeDsuqrp1iFOo4gHzXoJpq6OceQhCkAhCEAIQhACEIQAhCEBme0PaYUpp0vE8buEQ3p1KyuCxtTEVWsrPDzBgEwBJEgRvIA+Sn9pMtNFzjIIcJFtpOyx2JqFha4SCNjxkEwvl6usrVKzhUWE+Ec0pO+SZju0NalVf3TiPuwNobaCOdltcBj2Zhg3UcQHU3PbplwILXD4XtneDBXnlTGUjLqpLKhcXhwFpG4j3VnmGdv7ttSmZbvI5LppaiWnspZjImFRwdxvOME/AOP2ika7H/APmPwHgC1w+ExaDCVTrBtIdyw4nDOmaYJ7yiZ2HG+8iVdZL2qq/ZxVqNDqJcWE/EJHBzTwMpYZl1UhzWdy/fVRcaZB/6fD7L0JQ7xZ7lHXRlFKa+n47fFGfdTa8NbSxFSk0T/LrUnG53BfEkeasMHkjoE1GG8kspvBcOVyAArV2AYf6ePrN/7sY8/NsKHXyEOJL8yqEHcCmR/wDuFXK7fdfk36tN/wB1vk3/AATcJRp0r+FoG5JE/wCEzj+1NFlmu1HgGiZ4QDIEquOQZewzUrYiseRcym3/AOon3UjD59hMNbC0KTHfj+N//u6SqSrqOG0vhlkeBu6UpfZfkscso4qpTJrTRoaiYMsqVQYhpZJ0ttv57q//AOQDRAbIEXGw6LHYTO6tarLncDAM7/lxXKmZuhzSbkz+X5BeVrtVNSUYXWC8KHVy7c9jZNzVjtpHpbjaw/JOuqNcOTYFmmD6zEDyWHwebOphrQY8QJ5mTtCl4vNHOnkOEe5jdcfrVRK0s/v72EtF4vCa+n3fL4bXu4RvfeLpjG4s0hqMFg+9MbmIPNZ0Ypwb4bjczsZFrc/NNUc/cy5uCASOEH25/JT6y2rWt8P3JT1V3ve5ozWFQFpILKjSHCZMEQfYrLVMdQwj3UWUWMLYbOkEkbgucbmZ91a4TNWVIEAc4sfYdF552wxR+21mkzBbxmxY0jbbfZbxvUjaLNaFOKk1JGtzHOCNLw9rxNwDBEf2kCyqa2cOc4mZmefXZZqjidQLfX/CkYasYAdcDb/aylQjz3OleE0P/IuhpJNoG/D9U9h8yNN0VAdJMjyN1QtdNtjJ8oUutU1Na0x4Z4XuqdOPcOXY2uFzXXSd3YAIDiJJN9xAPqEvK8+loD7uHLiOdysx2dxrmVAAJB4fmpeFDdTjsATA9bAKy11fTwWyXytg8P0pTVOalHub/L8xbUFjI9x5qwBXnDcZ3DKhuS6AL2mbq87K9oe8d3TuUtPluCve0vpSFXZGSzJfc8+M/M1iEAoXqmgIQhACEIQAhCEBj+0+KHeQYIHDpZYPNKY1FoMjeeXorrFFjSXlw8QmCZIlZvF4kFxPORK+dq011nVeG+xzPLK7HUZYRIkX+qoaWaVQG0aLXOF/CAXOceNheFpsHhnVajabfvRfpxNt4C9L7P5PRwgcykwGTqc4xqM7kkjbpsphqIQVmrnTR0zmr9jznKMmzKpQNOm3u2PIeG1SGNBm5O5ExtCu8B2DxLrVXMoxu4O7xh6tFjHnC9EFRp5WtIFrJNbG6bRJid4+Y/forevNLtY646dL2Sho9hqIZBq1STs/WG+UN0wqPNOwOJa1zqWJFQjZhaWSOI16iJHy8lssXi6rRI0gb3MEjkQ7ZJp58PvfDMTaLibAmSFktWl7X3RuqVS14nlmadm8Thw19cEsPEEEA8nRt9OqiYfDiRpBBJgQDc8ABxXrWIzGnUGktD2vs5pMzJ2iOfFRMHlDKbnPpUNNhvOqLfccbXHJcsq6llP6HbTqbY2migyvJnU4fWcW22sCCbX9FUZ27u6moElvOItPHktvmDzIDjpkbEXPCFi8/wAW0OeweNtt+EE2gAWWKm5ytI2pPuu/0I2HxAqEEQYInpxuFaUHF0G5uZB5A2jh/teeVqr6by6l4T0uInYjipuC7UvAh4h34m/SOC6Z6KTV4Dq2eT0GtVIHnE77b3VVVADiRJBmYMgHhuqnLs+diT3TGl1XgALBo+892wHM+W8qzr4GrSLjUAMmDpJLTv4jq2N/ZYeryp4mXjJS4YzSzPug97gWsbueIAMiOfKOqyGPzY4is+q+xcRHOAA1s9YAlbpnZB2OaG1KrqVMbBsS48CQ7do5KBnP8NXUaZdSqOdH4gB6EDbzXdpo04w3PlnPUqeOxnKDx7K0wztgfNZ8tdSdoeII/cjmFZUMWLJVp+ReErl3SvKWSTykD59Fe5RlFKmwPry9xAc2m0kABwFnHfVxiysMLi8PREMp0wQNyNRjfd0nivPlKKeWWTb9lFJ2fP8AOYNpt6lOYzBup1Xg1P5bbyIkzw6GVfjOqBmWMaQB9wH0jhxThGHqt7x9Km8EgbnVyu2d1rTVLmWfkcOtoSrJXVjFYnGl72MBtIgTKusG0NcHAkEbQYj5Kww2W4DvLUQJiHa3+HyE7qNm2Rd011ajV1MF9JEaG8XEi7gPL5qlSKrS/pytb5fT/R5VfR1oWdsGyyLOW1YYDqIsTxBHMcrbq9CyHY/KGUh3oqCo57RcfDBvb2WtYV9Xpup011OTOIpCELcsCEIQAhCEB4lnvZysKjqgfpoyRrAD5O4ESOE7kbLN4qoaToLtbTcP06fRwmxHmvXKLW1GVKZbLSbtPI8jztPSJWFzrIa9KsWMYarDcOlolnw3JIDXjkeS+es5JTqJJPn3P4mDSJHYOs0PqO4+EcrGePmvQH1yBq8AEXLpJHIG37lYHsbhm0e9e+WeItG+7GyPCbgySD19VqcLnbLNgkD53m64dR4JNXwe3pqbdJWRMql7nyS4CILi3TO8aWzebfJVONzUs8DHAj8RiwB4AbzfdSMZigG2faTyH/tPHoFkcXmQbIaQB7g3v7rK1+DspxvyWBzYtAN+Ikk7RFwP1Kap1qlZ4pMBJJEgSQ0xBc4xYDmm8iyw4gh9UEUBubgvI+6wjhO5/PbUUcTSotLaLG022kNmXEWGp1y4+apUnCGHz5fk3c2n4Vd/YscuwtPDMsdT4hz+PkOQ/S6U7NmgzHG/M+pWdzHNYBkxIkfOFXYbEF5JBsTEzt1EcbLnSq1He9kjD1eL8VTLNNmTW4qkWDwuiWEGwdwt+/08xzF1SnULKgLXN3BB/d+a3gxOkwN+Xy257+yaz/DDE4ZzXAa2gFj4Etg7EzOn29lvpqrjLbUXzLpbF4eDzbE1ZdOx4Ktdhy9wDRqc4wANySbD1KexTHMeWvsR6yDsQeRV92AqU/tX8z4gx3d7/HYW6wTuvaUunHcjOVng33ZPJmYSk1oa3vHAd5UA8Tjc+IjgLgeiunV6PwkTqIgG997dbSo1fFtDDpJmBP5BZrG4w6rcON14zqylU3XLQobvcbM0iDDHNgmSI57EevNdxDJaZIBiACYbfbadJ+e6qMtxge3S4uki5BEAjaf7hupNLGMYYdH/AFnUDNgZ2IsRFtl0KeLswdOSdjA9qMjDy5sd29pkcQNzDSR8JuQEvs/2YbQZ32JdqqiC2l9xjpsXuPxnYxEDqtj2kx2H7s6wDDSWAzMgnqJAMHc8V56M6LqbtRMyZHCQtnUm42g7o2px3Zlg0Jz9wJbIINzIn1k/knWFlQt3p6iQHadTTYS0XHnc2t6ZGjiNr33/AGVpstxIqACo4xEHS4NJ+6Nxc7e6y2bMM0l7heLoVXkuDu8I1NqBpa0MIkeMk7WN7zzVfQxulx0x4tgRMX/Edrcd/JXznfZywsBax+oklp8RG8DTAEFtuZ4xZynjGn+jqmIhok6RtEDgrNRZnukl7ivwFJzn7QGHiJvNmkWkmRcniFZ5JmLu8NKoJbJGggGx3BIN/KFHY2q+W+MEAGYEkA2aWk+OI23n5J2g1rAKjdTXatL5+6fxRvvMj+6OCzatlYZZy3Jp5J2TY6lhC+m8PY5jocS4d2W7tc0cDpIlbjDVg4AtIIIkEbEHYhYHN6VGu0vru7trLB4ElwEGCwm95FlrchxjatNrqcaAABcEgjgQNoX0OirKUUlZeS/yfOTg6dRxLlC40rq7yQQhCAFxdQgPPMbT3glroIBFjfcSsvh89qUqwpVGh2owHCxPKeBW+zbAaTa9pWD7T0CL6Rq4Hl1HVeLrtHCV21dGElkr8Tnhc+fhkzHrHrsClfbi1sg3478dvPgsoKbi8anaSDtYw2B4iQbb+yk4ys5jR95u8tmPW0hYS00cJHs6fVRUVG5Z4nNHGZP78lVVsbM3v++Cp35jJUvs9/NxDRNmHWeukggepWq0qgnJnStRd2R6tiMToYymLNaA1sWFrSOSgvrESbSfyPAqNiK+oDhe82Hom3ViLC144nleV4ap9/M699lZHMU4ug8+EbKdhqWhgHn+/wA1Ea8WUqk6J1Te3vEfKyvJYsZuVyS6rqgzHI3vyATbsUREHeY6RzjiotUnc7T+k7+qa7yxdtfY7nhb5eyp07llIq+0WEbVpuIgVG+LVBvEnSqz+H1Zgr1Hu3bTOnkNRAc6YsYgT/cVd4okAHisnmGE7lwq4fW5xcQ6mDqLg7drQBJvfj7L09K99N0m+eDKsrNTXzPQX5trJbIEcOJi3PeAo2I11XinSY57zIIaAY8yRAF9zAVz2c7G0WUmPxQc+t8ZaXFrGgzDCB8UTJ5notdRZToNAo0g1p/A3iLXIH1XJ0qcZYfBL1VsRRkcL2UxQue5Hk83gcDp3Sahcw93XaBItZpj8JYW/dJEEDktk3E6plwbYxBm1r8Cbqj7TZWTRNWS+pS8QImS2xcCPIE+Y6lJRv7KM4V5N2nYqu0D2mg6kSLeJjWmQJOx5yDY72XlNeoaTyDsT/r2W/xGbNqMFOm25d4RO883HYX32tdaDKcnwuHcypUaKleBD33DTF+7aR4Tfc36ropVY014+C0lKPHJ5jhsULTy/wAq2wlcWjeV6fXxdCsO7fRZUa6xkA7deB22iFQZl2Kw9Rp+yF1KqAS1rnufTdxh2rU5vKQbciq9SlV4f1Cqyj7SsMZdmTTLHta4WIB4OAsQTt/lXrKBcw9y06TBLZgNvcAX1Xna1+ixea5JiMKAajdbeL6epzWkCTqsCPMiPom8vzp7CC1xER7R+aytOK80X2xnmLNHjszdLNJ0gyTa88eu1/8AUqTha7aj3NeG3F4vLuDm9eqr8zxDq9EVPDYRqtb4hebixsOnRVlLEukGdgb+vD98VVp8ohJWsd7UYOo2sxhcS0tkG+mZOqJ9PmtJ2Co1hW2ikGkOM7ndtufGVgs5z4vrsYTYNiTsNRJueey3v8OMcQ99Ilrg4ag4SYIjc7AfmvR0yiq0Nya8j5/UuPWa956GwpabTgX0ABCEIAXF1CAp8JUZVaA70P5KDj8ia/VqAcIMefBVeDxhpnmOI/MdVqMHiA9oIMj6JhkWPJc97INa7vGC15bzi7Qekx7rI5jRqNcSZE3nnygixXvWYZbINpaVhM77KuhwYCQeA3HS+4XDqKDb3RRRo8ixbzMw2fID3U7sm4/aOAlh+oi6k5xgDRfpfQeGzHel9wTtLQ0Bt+c+aoi40qmphnSfJQ47ouHextSntkmenEju5G+q5/IeSqMXml7HY7cDHTjZOYfHaqVE7BzJPD4iXT8iB6KlzSgWEuHwn2J4eS8WlSW9xkdVPWXnKL88Fxh835gfT6q3qY9rogySPQHjc9RbzWcySoWNNRvxElrTyAHijz1AeiucvoUMQT4zQqncEB1InjYQ5gPMao5QpnShdon1+CqOMvqS3Pnf4jbTtBE2I/e6YquEySY5z877Hgl4um/Dyyo3S6ZaRc3MBzXfeYRsfNQ9W5Gxkj0mZ+iz6VjvjO+TmMq2na315ytH2KyRrQ3E1AXGJaIgM1Dc8zePmqDL8vdiazWkeEXedwADt1k2hb2rUa1oYDEAAW3tx5Ss60+nGyeWXvfA3jszeDZ1+N4ABjj8v2FV4rMKlEt8RIfJjw2E2MSSCRzSM3xTWwQTqiHEDfkAqA48mRY8ifisIsfVZU4bkaKyXBp/+aY4hzdTCDIv4ZvqGn8Jta3FX+ErhwLJ8V+ojiDeCPysvNKDoJLT4SRHT9yVednsY4VGyS28TEzw24rRxcHcpKKawUjsKMJmD2U3FzGM1smxbrkAHnHiE9BzV9SwZdpqawA7YEE+K/hMG1hv7Ki7fsFPMGObcvolrr/ea4OBPCfEUnAYt3My0AwOvGeS6K9Nu0ucf9+5NKd48m3qO3Ic3VFm3k24OgSfom6uYvpgaXBrYLg5ohpPG/3nFt9zw4qt/wCXq93MiDAiJiNtx0slYMl8aw2JaLnwg3i5+G3p84XMnfki3maPA56148XiI47E77Dfgs5nfY0EOq4Q6mw5xpGS4Rcd1pEuvbSel1V1O8pVajgC0C/AwDsTvYwtd2cqDRZ/iEjebxJA/t69fNWi5wecorKCit0DC4WtLIiIgm/5fvZOtqNgNMi9/LoFbdvsAKQOIoscQ50Vmt4atqongTY9SDxWDdmDny1gdqd4Z4ibcOK66WndTMTKWoiuR+qO/rkUPCJ06m7kNEb7g843hev9gezrqDDUeSS8DfeBtJWf/h92Q0NDnN0/Ur1JjYEBe9RpKCPHnmTZx+yWm6p2HMpxbkAhCEAIQhAedSpGCxjqTpb6jgf3zUddUA2OXZi2qJbvxaf37qRWoNcNhPJYik4tILSQRsQr7A5yHeGrY/iG3ryUkEfH5a10hzQR1ErzztN/DZryamGcKb/wH4D5fh+i9ceZF7jmP3dV2KowJ3HP9eSq4kM8WyfKsRhv61gzUKdPw/EXSXB25FyR1+Rs6tWm+n/OYC7Z3iOogj737Ox22Vz2re2f5b2tfEXG/QH/AF5rzzH167dQNgbGAP3wXhVYdSq82OeXNyxxGOpCGU2hjW2ABJ9TJMkzvuomIr6C1073a4cY/NUYoPc175kM0z5udpH5qXlk1G1GOu3Tq3BhwIEiOMErd0Ipbm/iQ1fLN/kmObiqXd1odpuCLFpP3m8trtNjHkRSPxDWVSNQc1sgO3BIbvbeSPQuVT2YtUq0qlQ0xUY5ragkw4jw+65U7M4sjxYjDuEyfE8aud+64rNUoRk1KSS7XOzTajpppvHY3eQNFOmXk+Kp1FgNh+fqpP8AyAl3MgkX/VZOlmbgQx0U7xbYWFpHJXPfWBEWg+8yvLrUnvuz3ISTWDuZv1m9ja3KNxHoqwUmuDuZ4G5EbbRJKsMQZeTv+tuHJQ9OmTxLoJN/UDmtKeFYs2KawtsBcWBPXxX+al4SqSGiB5bkQJJIH15KIHEeGwgySZvNp3sefkEmrWipxkE32n05K047iu4O29Rj3se0Q7S0eRHh9BH7uuZR42E79N9gf0VP2lxvgj9lW/Ywgsk9Pr+/dbVE1QUmVjLxWLRr3OBt4RuDtNo9dx8k5gazxF4EkiRezgbD39FaCm3Zw4TfYEC2/T98FU1opFxMuEWM8XEbuvEE7m264Yy34Ni4a5rtNSrTGkSCYA1GxAdNyDEzxhQRmAFQmm0NbcuYLN6wPu7AxtZMOxBNMNLrW3PE/lZRWjS43vxvvdWUW+SVZGjoUxiqFek4j+YxzYn4SbsLYM2cGm3JUf8ADDsgXOFepPdskMB+8fxHy+vkrjs1TmoA34nEDbYTJJ6ACflzXpOEwjWNDWgBoEACwXs+iqb2ybWL4PL1+3erCsNRAHkpCFFxNaTob8R9hzXrnCLpHU4ngLDz4p9JpsDQAOCUgBCEIDkoXYQgPPnMSQFKexN6UAgBKDUoBKAQgewuJczY25Hb/CsaeMa7+137+aqwEodVJAnOMmpVh4mgH8QFvULG5v2WiSJcOmy3TCRsbJt9+CznRhLLRRxTPKqmWhge0ss8AOEbwZB8wVXjBCnLmSZBaAdhJH6L1fE4Fj9wPRVlbJG8AD6LGpQ3Jpdyrizzujh9GrUDcEagJieNr/JM5XiruDnjSwwTO0mAt1WyMcoUL/4/BMRfpKxlplbBGwxuMzUPc802HuwQwVIjUbT/AK5J/B497SATIOx+SvMx7EurQS9w07AQAPJoEBRf/ieKYPA5rwOBEHz43VammusI9ChX2qzJH/KtIi7T14xG31Uelie8iBJuCORvf3UR+X4hgGpjZG0nblcC/t5KFiTWpzLDq4ua78rFcT0yTs8M6fWo+ZbVsZH90tjyvumml9V2lgLnXtPAcSTYDqqvCUqtUgFkDmSB9JKtc9DsDhqZaC6tWeZdGzGiwAuRc78Y8lPRztVmzGpq0uOSl7W5XiqbA+pRc2nMF4cx7Zm0ljjpk844K4/hvinO1AW0RLjOkSYGqAd+SosP2qxjTEa2Gzqb2F7Hg7tcDwKsMR2lqPLW0cIzDULF1OnNyJl2oxz2jguupRnKhsaV/czmjqakW5dzf4nF6AA4ybRfcE7jnt7Ksx+Lb3Ya4GZNucfBEenskZ/TLaGHfSfJe7wkiTpc0E7HnHzVD3tKdDn1qjpu/u2imHdGai6o3qSPLgvKo6O2XydsfSC2JtZDE5iDUZB5C1xtAEK4wDK1U2Bg8XXPPwt4b8VYZNlDi2X+K9o2I4cNlu8gyR0T8I9Z9169HRxaTaM3rJtCewuTuphz3AyYALviPM+S2YUZ9ZlJviIEKrxWZufZvhbz4nyXfGKirI5ZScndlhisbfQzxOPsnsJh9Avdx3KhZVA23PHirRSQCEIQAhCEAIQhAY6sxR3BWFZqhVGoQNSiUlyTKAeDkoOUbUuh6kEkOSxV5qLrXdakgkuaD1TL6XL3/VN60oV+aECHAjcfmEqkWcWg+Rhd70LjwDwBSwsSmU6Z2JHn+oS/sY4EFVp6Ehc71wUWJJWLygVBBCzua9l6h+ET1H6K7bj3DmnW5w4cSsqtGNRWkQ43MXl/Z+q139J3nED5lWVfs6+qZqxO17wPRaYZ8Yi3yCadnE8GrGGipwdyvTRQ0+yNPjPspVDsrRH3Z81YHNejUg5oeYC6FTiuxOwS7siXua9pAaxpDGwfC4/ebf184XcD2Io0yC8i3OB7Lj82efvO9EwcUTwJ8zKhU4J3SLbUaelVw1EAM8RHJIxGevNmwwfMrPNeT/hP0mq5Ymd6SZJJPM3TrCo7U40qQW+WVLq8as1ljvEtK3ZAdQhCgAhCEAIQhAZx7VFq01PcE05qAqqjEw5qs6tNRKlNCCGUmU89iacFIOal3UkFcQDmpcJSJRKA6XLmtcKSVIF96VzveiQuQgFl4SCiEaUAksSe7ToalBiEjHdJQoqQGJbWKAR20U62mn20061iAZZTTzWpYalhqASEpK0o0pYErKvjWpCzeUM8UrSBACEIUAEIQgBCEICiKbKEIBt6jVQhCEEWoo7kIQDLklCFIBcQhACEIQHEIQhILq4hSBQSwhCAW1OBCEA41LCEKAKCcahCkCkIQgLLKldsQhQwKQhCgAhCEAIQhAf/2Q=="/>
          <p:cNvSpPr>
            <a:spLocks noChangeAspect="1" noChangeArrowheads="1"/>
          </p:cNvSpPr>
          <p:nvPr/>
        </p:nvSpPr>
        <p:spPr bwMode="auto">
          <a:xfrm>
            <a:off x="160338" y="-144463"/>
            <a:ext cx="304800" cy="304801"/>
          </a:xfrm>
          <a:prstGeom prst="rect">
            <a:avLst/>
          </a:prstGeom>
          <a:noFill/>
          <a:ln w="9525">
            <a:noFill/>
            <a:miter lim="800000"/>
            <a:headEnd/>
            <a:tailEnd/>
          </a:ln>
        </p:spPr>
        <p:txBody>
          <a:bodyPr/>
          <a:lstStyle/>
          <a:p>
            <a:pPr eaLnBrk="0" hangingPunct="0"/>
            <a:endParaRPr lang="es-ES"/>
          </a:p>
        </p:txBody>
      </p:sp>
      <p:cxnSp>
        <p:nvCxnSpPr>
          <p:cNvPr id="8" name="7 Conector recto"/>
          <p:cNvCxnSpPr/>
          <p:nvPr/>
        </p:nvCxnSpPr>
        <p:spPr>
          <a:xfrm>
            <a:off x="0" y="620688"/>
            <a:ext cx="8143875" cy="0"/>
          </a:xfrm>
          <a:prstGeom prst="line">
            <a:avLst/>
          </a:prstGeom>
          <a:ln w="34925">
            <a:solidFill>
              <a:srgbClr val="5BA3A2"/>
            </a:solidFill>
          </a:ln>
        </p:spPr>
        <p:style>
          <a:lnRef idx="1">
            <a:schemeClr val="accent1"/>
          </a:lnRef>
          <a:fillRef idx="0">
            <a:schemeClr val="accent1"/>
          </a:fillRef>
          <a:effectRef idx="0">
            <a:schemeClr val="accent1"/>
          </a:effectRef>
          <a:fontRef idx="minor">
            <a:schemeClr val="tx1"/>
          </a:fontRef>
        </p:style>
      </p:cxnSp>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1159" y="20224"/>
            <a:ext cx="1555606" cy="600464"/>
          </a:xfrm>
          <a:prstGeom prst="rect">
            <a:avLst/>
          </a:prstGeom>
        </p:spPr>
      </p:pic>
      <p:pic>
        <p:nvPicPr>
          <p:cNvPr id="3" name="Imagen 2"/>
          <p:cNvPicPr>
            <a:picLocks noChangeAspect="1"/>
          </p:cNvPicPr>
          <p:nvPr/>
        </p:nvPicPr>
        <p:blipFill>
          <a:blip r:embed="rId3"/>
          <a:stretch>
            <a:fillRect/>
          </a:stretch>
        </p:blipFill>
        <p:spPr>
          <a:xfrm>
            <a:off x="131492" y="1298550"/>
            <a:ext cx="8663664" cy="3210570"/>
          </a:xfrm>
          <a:prstGeom prst="rect">
            <a:avLst/>
          </a:prstGeom>
        </p:spPr>
      </p:pic>
      <p:sp>
        <p:nvSpPr>
          <p:cNvPr id="9" name="Elipse 8"/>
          <p:cNvSpPr/>
          <p:nvPr/>
        </p:nvSpPr>
        <p:spPr>
          <a:xfrm>
            <a:off x="7529314" y="2963664"/>
            <a:ext cx="576064" cy="36004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Elipse 9"/>
          <p:cNvSpPr/>
          <p:nvPr/>
        </p:nvSpPr>
        <p:spPr>
          <a:xfrm>
            <a:off x="7529314" y="2276872"/>
            <a:ext cx="576064" cy="36004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Elipse 11"/>
          <p:cNvSpPr/>
          <p:nvPr/>
        </p:nvSpPr>
        <p:spPr>
          <a:xfrm>
            <a:off x="6372200" y="2963664"/>
            <a:ext cx="576064" cy="36004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711426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0" y="-26988"/>
            <a:ext cx="9144000" cy="865188"/>
          </a:xfrm>
          <a:prstGeom prst="roundRect">
            <a:avLst>
              <a:gd name="adj" fmla="val 0"/>
            </a:avLst>
          </a:prstGeom>
          <a:noFill/>
          <a:ln w="9525" algn="ctr">
            <a:noFill/>
            <a:round/>
            <a:headEnd/>
            <a:tailEnd/>
          </a:ln>
        </p:spPr>
        <p:txBody>
          <a:bodyPr wrap="none" anchor="ctr"/>
          <a:lstStyle/>
          <a:p>
            <a:r>
              <a:rPr lang="es-ES" altLang="es-CL" sz="3200" dirty="0"/>
              <a:t>	</a:t>
            </a:r>
            <a:r>
              <a:rPr lang="es-ES" altLang="es-CL" sz="3200" dirty="0">
                <a:solidFill>
                  <a:schemeClr val="tx1">
                    <a:lumMod val="75000"/>
                    <a:lumOff val="25000"/>
                  </a:schemeClr>
                </a:solidFill>
              </a:rPr>
              <a:t>Resultados</a:t>
            </a:r>
          </a:p>
        </p:txBody>
      </p:sp>
      <p:sp>
        <p:nvSpPr>
          <p:cNvPr id="5" name="AutoShape 9" descr="data:image/jpeg;base64,/9j/4AAQSkZJRgABAQAAAQABAAD/2wCEAAkGBxQSEhQUEhQUFBQVFxgXGBUYGBcVFxgYFhcXFxUVFRUYHCghGBolHRcXITEhJSkrLi4uFx8zODMsNygtMCsBCgoKDg0OGxAQGywmHyYsLCwyNCwwLC8sLzQvNCwsLCwsMCwvLCwsLDQsLC8sLCwsLCwsLDUsLCwsLywsLTQsLP/AABEIAMIBAwMBIgACEQEDEQH/xAAbAAABBQEBAAAAAAAAAAAAAAAAAgMEBQYBB//EADwQAAEDAgQDBgMGBgICAwAAAAEAAhEDIQQFEjFBUWEGEyJxgaEykbEUQlLB0fAHIzNi4fEVckOSFqLC/8QAGgEBAAMBAQEAAAAAAAAAAAAAAAECAwQFBv/EADARAAIBAwMCAgoBBQAAAAAAAAABAgMRIQQSMRNBIlEFFDJhcYGRodHwwSNCseHx/9oADAMBAAIRAxEAPwD25CEIAQhcLoQHUJp1ceabOIPJBckoUM1jzSDW6lTYi5PQoAxHVd+1dVBJOQoP2rqutxXVG0ssE1CjNxN4kSnO+5hUjOMuGS4tcjqE2K4Sw4FXIOoQhACEIQAhCEAIQhACEIQAhCEAIQhACEIQAhCEALhKCkFAcc8ppy69ySxpdc2H1UkCC/kkuY7jA8zCg5pm4pCGw36rJ5hn4nxPJJ8/os5VEi8acpZSNnUe0b1WD3TDnsP/AJm/IrCjGVH/AAU3u6kafqnRhsUbikPV91Xq3L9CXc2fcT8NVh9YTdbDVW3gkcxf6LG/a6tM/wA2jUb1A1D2Vtleeg/BU9J+oKlTTKypyiWXflFetdsVIPEATv8ART6GLZV/qNAd+MWKMfgw0Bx8Qt4uvDZcPpDqbPD7Pc6NLs3Z5I7KDonWZHGN+iS3NHCGk3mDYyk1sY/T8Ddx9736KKM1JdoIYHgSHEagR5rw3KN/C2vqegoN+0ky/pVA4DcHyiUOcW/qFVCtU3Ba1k/EPeylHFFlz4mc7XHku+l6QnTS35Xn/JyT0t3gn0sWfNS2VuYhY/Nc50GKe0b+aMt7RmQHmfS/VaS9NR37VHHmF6Pnt3G0B5LocoWFxQeJBsdvJSC8r0aOrhUVzilTcXYfQmqdUHb5J1dRQEIQgBCEIAQhCAEIQgBCEIAQhCA4SmnlOOUXF4llMS9zWjmTCNpK7IZzTJAXc0raKZIidgNpKXReDBBB291UdsMT3bKb5IaHGbTuLKs5WjdGlGO6aRW/ZybuPjP3rW6XT2LotMOeASNrceQHBVbs5ougOdpJuDMeRgqyZUhrS5wOoS122oC08pXLFrg9OUWrNkXMHPYwvs1oEnTBdCYws1WNc2pWbqkw7w24EGIMp7HZqxgPeEBsHfiqFvaNurwPkxs1jh+ZCzm7S5NqcHKPGfMvIqtMd4fN0OB+kJNfLmVf6jA1/B7bHzCdyjM6NQkVabvhgGJMneANvNTg4NGxPIcVrHKMKl07WKfDUquHcQ4mpTOzou3o6PqtbgXiswscBpcItb181Hy6lqJL40t+Kdul1Ly+m1peQQGydPKOi2Vtvi4OGqrSxyYXH43u9dKpBcwlk3DiBsVMyl+oMAY1w4Ay63Eatlfuyyj3r6rgHue6btkARAA/VShVLbCC3awmOmkBfMulGM3Z4zx5drnpPU3jZIr8JhS3whoDL+Ex7ApvFVBRu6k/Sblwu0dbbBWlbEtaYJM26b7RMT6JygTFyT0iDHI9VpsV9qeflj99xj1WstHlnaLGg13PFmm4jjZV9DHgvH4Z35LXfxAyRjKf2imyACO9AuIdbXpGxBiY4EngvPHQ0kjbh1WU6OfEepQqRnDBvMjzp7CRqaQ3aeIngf1W1yvH960G3XovKclyrE1gXU6Z08yQwT0Ljf0WqyjA4qmZcW0o31PH0bNlnCdSjJW4MtRRpTTykzaVJ3F07QxXNQ/tQJAMT5wevokhw3DhfrP0Xv6fWwttkzxalGXKRdMeDsuqrp1iFOo4gHzXoJpq6OceQhCkAhCEAIQhACEIQAhCEBme0PaYUpp0vE8buEQ3p1KyuCxtTEVWsrPDzBgEwBJEgRvIA+Sn9pMtNFzjIIcJFtpOyx2JqFha4SCNjxkEwvl6usrVKzhUWE+Ec0pO+SZju0NalVf3TiPuwNobaCOdltcBj2Zhg3UcQHU3PbplwILXD4XtneDBXnlTGUjLqpLKhcXhwFpG4j3VnmGdv7ttSmZbvI5LppaiWnspZjImFRwdxvOME/AOP2ika7H/APmPwHgC1w+ExaDCVTrBtIdyw4nDOmaYJ7yiZ2HG+8iVdZL2qq/ZxVqNDqJcWE/EJHBzTwMpYZl1UhzWdy/fVRcaZB/6fD7L0JQ7xZ7lHXRlFKa+n47fFGfdTa8NbSxFSk0T/LrUnG53BfEkeasMHkjoE1GG8kspvBcOVyAArV2AYf6ePrN/7sY8/NsKHXyEOJL8yqEHcCmR/wDuFXK7fdfk36tN/wB1vk3/AATcJRp0r+FoG5JE/wCEzj+1NFlmu1HgGiZ4QDIEquOQZewzUrYiseRcym3/AOon3UjD59hMNbC0KTHfj+N//u6SqSrqOG0vhlkeBu6UpfZfkscso4qpTJrTRoaiYMsqVQYhpZJ0ttv57q//AOQDRAbIEXGw6LHYTO6tarLncDAM7/lxXKmZuhzSbkz+X5BeVrtVNSUYXWC8KHVy7c9jZNzVjtpHpbjaw/JOuqNcOTYFmmD6zEDyWHwebOphrQY8QJ5mTtCl4vNHOnkOEe5jdcfrVRK0s/v72EtF4vCa+n3fL4bXu4RvfeLpjG4s0hqMFg+9MbmIPNZ0Ypwb4bjczsZFrc/NNUc/cy5uCASOEH25/JT6y2rWt8P3JT1V3ve5ozWFQFpILKjSHCZMEQfYrLVMdQwj3UWUWMLYbOkEkbgucbmZ91a4TNWVIEAc4sfYdF552wxR+21mkzBbxmxY0jbbfZbxvUjaLNaFOKk1JGtzHOCNLw9rxNwDBEf2kCyqa2cOc4mZmefXZZqjidQLfX/CkYasYAdcDb/aylQjz3OleE0P/IuhpJNoG/D9U9h8yNN0VAdJMjyN1QtdNtjJ8oUutU1Na0x4Z4XuqdOPcOXY2uFzXXSd3YAIDiJJN9xAPqEvK8+loD7uHLiOdysx2dxrmVAAJB4fmpeFDdTjsATA9bAKy11fTwWyXytg8P0pTVOalHub/L8xbUFjI9x5qwBXnDcZ3DKhuS6AL2mbq87K9oe8d3TuUtPluCve0vpSFXZGSzJfc8+M/M1iEAoXqmgIQhACEIQAhCEBj+0+KHeQYIHDpZYPNKY1FoMjeeXorrFFjSXlw8QmCZIlZvF4kFxPORK+dq011nVeG+xzPLK7HUZYRIkX+qoaWaVQG0aLXOF/CAXOceNheFpsHhnVajabfvRfpxNt4C9L7P5PRwgcykwGTqc4xqM7kkjbpsphqIQVmrnTR0zmr9jznKMmzKpQNOm3u2PIeG1SGNBm5O5ExtCu8B2DxLrVXMoxu4O7xh6tFjHnC9EFRp5WtIFrJNbG6bRJid4+Y/forevNLtY646dL2Sho9hqIZBq1STs/WG+UN0wqPNOwOJa1zqWJFQjZhaWSOI16iJHy8lssXi6rRI0gb3MEjkQ7ZJp58PvfDMTaLibAmSFktWl7X3RuqVS14nlmadm8Thw19cEsPEEEA8nRt9OqiYfDiRpBBJgQDc8ABxXrWIzGnUGktD2vs5pMzJ2iOfFRMHlDKbnPpUNNhvOqLfccbXHJcsq6llP6HbTqbY2migyvJnU4fWcW22sCCbX9FUZ27u6moElvOItPHktvmDzIDjpkbEXPCFi8/wAW0OeweNtt+EE2gAWWKm5ytI2pPuu/0I2HxAqEEQYInpxuFaUHF0G5uZB5A2jh/teeVqr6by6l4T0uInYjipuC7UvAh4h34m/SOC6Z6KTV4Dq2eT0GtVIHnE77b3VVVADiRJBmYMgHhuqnLs+diT3TGl1XgALBo+892wHM+W8qzr4GrSLjUAMmDpJLTv4jq2N/ZYeryp4mXjJS4YzSzPug97gWsbueIAMiOfKOqyGPzY4is+q+xcRHOAA1s9YAlbpnZB2OaG1KrqVMbBsS48CQ7do5KBnP8NXUaZdSqOdH4gB6EDbzXdpo04w3PlnPUqeOxnKDx7K0wztgfNZ8tdSdoeII/cjmFZUMWLJVp+ReErl3SvKWSTykD59Fe5RlFKmwPry9xAc2m0kABwFnHfVxiysMLi8PREMp0wQNyNRjfd0nivPlKKeWWTb9lFJ2fP8AOYNpt6lOYzBup1Xg1P5bbyIkzw6GVfjOqBmWMaQB9wH0jhxThGHqt7x9Km8EgbnVyu2d1rTVLmWfkcOtoSrJXVjFYnGl72MBtIgTKusG0NcHAkEbQYj5Kww2W4DvLUQJiHa3+HyE7qNm2Rd011ajV1MF9JEaG8XEi7gPL5qlSKrS/pytb5fT/R5VfR1oWdsGyyLOW1YYDqIsTxBHMcrbq9CyHY/KGUh3oqCo57RcfDBvb2WtYV9Xpup011OTOIpCELcsCEIQAhCEB4lnvZysKjqgfpoyRrAD5O4ESOE7kbLN4qoaToLtbTcP06fRwmxHmvXKLW1GVKZbLSbtPI8jztPSJWFzrIa9KsWMYarDcOlolnw3JIDXjkeS+es5JTqJJPn3P4mDSJHYOs0PqO4+EcrGePmvQH1yBq8AEXLpJHIG37lYHsbhm0e9e+WeItG+7GyPCbgySD19VqcLnbLNgkD53m64dR4JNXwe3pqbdJWRMql7nyS4CILi3TO8aWzebfJVONzUs8DHAj8RiwB4AbzfdSMZigG2faTyH/tPHoFkcXmQbIaQB7g3v7rK1+DspxvyWBzYtAN+Ikk7RFwP1Kap1qlZ4pMBJJEgSQ0xBc4xYDmm8iyw4gh9UEUBubgvI+6wjhO5/PbUUcTSotLaLG022kNmXEWGp1y4+apUnCGHz5fk3c2n4Vd/YscuwtPDMsdT4hz+PkOQ/S6U7NmgzHG/M+pWdzHNYBkxIkfOFXYbEF5JBsTEzt1EcbLnSq1He9kjD1eL8VTLNNmTW4qkWDwuiWEGwdwt+/08xzF1SnULKgLXN3BB/d+a3gxOkwN+Xy257+yaz/DDE4ZzXAa2gFj4Etg7EzOn29lvpqrjLbUXzLpbF4eDzbE1ZdOx4Ktdhy9wDRqc4wANySbD1KexTHMeWvsR6yDsQeRV92AqU/tX8z4gx3d7/HYW6wTuvaUunHcjOVng33ZPJmYSk1oa3vHAd5UA8Tjc+IjgLgeiunV6PwkTqIgG997dbSo1fFtDDpJmBP5BZrG4w6rcON14zqylU3XLQobvcbM0iDDHNgmSI57EevNdxDJaZIBiACYbfbadJ+e6qMtxge3S4uki5BEAjaf7hupNLGMYYdH/AFnUDNgZ2IsRFtl0KeLswdOSdjA9qMjDy5sd29pkcQNzDSR8JuQEvs/2YbQZ32JdqqiC2l9xjpsXuPxnYxEDqtj2kx2H7s6wDDSWAzMgnqJAMHc8V56M6LqbtRMyZHCQtnUm42g7o2px3Zlg0Jz9wJbIINzIn1k/knWFlQt3p6iQHadTTYS0XHnc2t6ZGjiNr33/AGVpstxIqACo4xEHS4NJ+6Nxc7e6y2bMM0l7heLoVXkuDu8I1NqBpa0MIkeMk7WN7zzVfQxulx0x4tgRMX/Edrcd/JXznfZywsBax+oklp8RG8DTAEFtuZ4xZynjGn+jqmIhok6RtEDgrNRZnukl7ivwFJzn7QGHiJvNmkWkmRcniFZ5JmLu8NKoJbJGggGx3BIN/KFHY2q+W+MEAGYEkA2aWk+OI23n5J2g1rAKjdTXatL5+6fxRvvMj+6OCzatlYZZy3Jp5J2TY6lhC+m8PY5jocS4d2W7tc0cDpIlbjDVg4AtIIIkEbEHYhYHN6VGu0vru7trLB4ElwEGCwm95FlrchxjatNrqcaAABcEgjgQNoX0OirKUUlZeS/yfOTg6dRxLlC40rq7yQQhCAFxdQgPPMbT3glroIBFjfcSsvh89qUqwpVGh2owHCxPKeBW+zbAaTa9pWD7T0CL6Rq4Hl1HVeLrtHCV21dGElkr8Tnhc+fhkzHrHrsClfbi1sg3478dvPgsoKbi8anaSDtYw2B4iQbb+yk4ys5jR95u8tmPW0hYS00cJHs6fVRUVG5Z4nNHGZP78lVVsbM3v++Cp35jJUvs9/NxDRNmHWeukggepWq0qgnJnStRd2R6tiMToYymLNaA1sWFrSOSgvrESbSfyPAqNiK+oDhe82Hom3ViLC144nleV4ap9/M699lZHMU4ug8+EbKdhqWhgHn+/wA1Ea8WUqk6J1Te3vEfKyvJYsZuVyS6rqgzHI3vyATbsUREHeY6RzjiotUnc7T+k7+qa7yxdtfY7nhb5eyp07llIq+0WEbVpuIgVG+LVBvEnSqz+H1Zgr1Hu3bTOnkNRAc6YsYgT/cVd4okAHisnmGE7lwq4fW5xcQ6mDqLg7drQBJvfj7L09K99N0m+eDKsrNTXzPQX5trJbIEcOJi3PeAo2I11XinSY57zIIaAY8yRAF9zAVz2c7G0WUmPxQc+t8ZaXFrGgzDCB8UTJ5notdRZToNAo0g1p/A3iLXIH1XJ0qcZYfBL1VsRRkcL2UxQue5Hk83gcDp3Sahcw93XaBItZpj8JYW/dJEEDktk3E6plwbYxBm1r8Cbqj7TZWTRNWS+pS8QImS2xcCPIE+Y6lJRv7KM4V5N2nYqu0D2mg6kSLeJjWmQJOx5yDY72XlNeoaTyDsT/r2W/xGbNqMFOm25d4RO883HYX32tdaDKcnwuHcypUaKleBD33DTF+7aR4Tfc36ropVY014+C0lKPHJ5jhsULTy/wAq2wlcWjeV6fXxdCsO7fRZUa6xkA7deB22iFQZl2Kw9Rp+yF1KqAS1rnufTdxh2rU5vKQbciq9SlV4f1Cqyj7SsMZdmTTLHta4WIB4OAsQTt/lXrKBcw9y06TBLZgNvcAX1Xna1+ixea5JiMKAajdbeL6epzWkCTqsCPMiPom8vzp7CC1xER7R+aytOK80X2xnmLNHjszdLNJ0gyTa88eu1/8AUqTha7aj3NeG3F4vLuDm9eqr8zxDq9EVPDYRqtb4hebixsOnRVlLEukGdgb+vD98VVp8ohJWsd7UYOo2sxhcS0tkG+mZOqJ9PmtJ2Co1hW2ikGkOM7ndtufGVgs5z4vrsYTYNiTsNRJueey3v8OMcQ99Ilrg4ag4SYIjc7AfmvR0yiq0Nya8j5/UuPWa956GwpabTgX0ABCEIAXF1CAp8JUZVaA70P5KDj8ia/VqAcIMefBVeDxhpnmOI/MdVqMHiA9oIMj6JhkWPJc97INa7vGC15bzi7Qekx7rI5jRqNcSZE3nnygixXvWYZbINpaVhM77KuhwYCQeA3HS+4XDqKDb3RRRo8ixbzMw2fID3U7sm4/aOAlh+oi6k5xgDRfpfQeGzHel9wTtLQ0Bt+c+aoi40qmphnSfJQ47ouHextSntkmenEju5G+q5/IeSqMXml7HY7cDHTjZOYfHaqVE7BzJPD4iXT8iB6KlzSgWEuHwn2J4eS8WlSW9xkdVPWXnKL88Fxh835gfT6q3qY9rogySPQHjc9RbzWcySoWNNRvxElrTyAHijz1AeiucvoUMQT4zQqncEB1InjYQ5gPMao5QpnShdon1+CqOMvqS3Pnf4jbTtBE2I/e6YquEySY5z877Hgl4um/Dyyo3S6ZaRc3MBzXfeYRsfNQ9W5Gxkj0mZ+iz6VjvjO+TmMq2na315ytH2KyRrQ3E1AXGJaIgM1Dc8zePmqDL8vdiazWkeEXedwADt1k2hb2rUa1oYDEAAW3tx5Ss60+nGyeWXvfA3jszeDZ1+N4ABjj8v2FV4rMKlEt8RIfJjw2E2MSSCRzSM3xTWwQTqiHEDfkAqA48mRY8ifisIsfVZU4bkaKyXBp/+aY4hzdTCDIv4ZvqGn8Jta3FX+ErhwLJ8V+ojiDeCPysvNKDoJLT4SRHT9yVednsY4VGyS28TEzw24rRxcHcpKKawUjsKMJmD2U3FzGM1smxbrkAHnHiE9BzV9SwZdpqawA7YEE+K/hMG1hv7Ki7fsFPMGObcvolrr/ea4OBPCfEUnAYt3My0AwOvGeS6K9Nu0ucf9+5NKd48m3qO3Ic3VFm3k24OgSfom6uYvpgaXBrYLg5ohpPG/3nFt9zw4qt/wCXq93MiDAiJiNtx0slYMl8aw2JaLnwg3i5+G3p84XMnfki3maPA56148XiI47E77Dfgs5nfY0EOq4Q6mw5xpGS4Rcd1pEuvbSel1V1O8pVajgC0C/AwDsTvYwtd2cqDRZ/iEjebxJA/t69fNWi5wecorKCit0DC4WtLIiIgm/5fvZOtqNgNMi9/LoFbdvsAKQOIoscQ50Vmt4atqongTY9SDxWDdmDny1gdqd4Z4ibcOK66WndTMTKWoiuR+qO/rkUPCJ06m7kNEb7g843hev9gezrqDDUeSS8DfeBtJWf/h92Q0NDnN0/Ur1JjYEBe9RpKCPHnmTZx+yWm6p2HMpxbkAhCEAIQhAedSpGCxjqTpb6jgf3zUddUA2OXZi2qJbvxaf37qRWoNcNhPJYik4tILSQRsQr7A5yHeGrY/iG3ryUkEfH5a10hzQR1ErzztN/DZryamGcKb/wH4D5fh+i9ceZF7jmP3dV2KowJ3HP9eSq4kM8WyfKsRhv61gzUKdPw/EXSXB25FyR1+Rs6tWm+n/OYC7Z3iOogj737Ox22Vz2re2f5b2tfEXG/QH/AF5rzzH167dQNgbGAP3wXhVYdSq82OeXNyxxGOpCGU2hjW2ABJ9TJMkzvuomIr6C1073a4cY/NUYoPc175kM0z5udpH5qXlk1G1GOu3Tq3BhwIEiOMErd0Ipbm/iQ1fLN/kmObiqXd1odpuCLFpP3m8trtNjHkRSPxDWVSNQc1sgO3BIbvbeSPQuVT2YtUq0qlQ0xUY5ragkw4jw+65U7M4sjxYjDuEyfE8aud+64rNUoRk1KSS7XOzTajpppvHY3eQNFOmXk+Kp1FgNh+fqpP8AyAl3MgkX/VZOlmbgQx0U7xbYWFpHJXPfWBEWg+8yvLrUnvuz3ISTWDuZv1m9ja3KNxHoqwUmuDuZ4G5EbbRJKsMQZeTv+tuHJQ9OmTxLoJN/UDmtKeFYs2KawtsBcWBPXxX+al4SqSGiB5bkQJJIH15KIHEeGwgySZvNp3sefkEmrWipxkE32n05K047iu4O29Rj3se0Q7S0eRHh9BH7uuZR42E79N9gf0VP2lxvgj9lW/Ywgsk9Pr+/dbVE1QUmVjLxWLRr3OBt4RuDtNo9dx8k5gazxF4EkiRezgbD39FaCm3Zw4TfYEC2/T98FU1opFxMuEWM8XEbuvEE7m264Yy34Ni4a5rtNSrTGkSCYA1GxAdNyDEzxhQRmAFQmm0NbcuYLN6wPu7AxtZMOxBNMNLrW3PE/lZRWjS43vxvvdWUW+SVZGjoUxiqFek4j+YxzYn4SbsLYM2cGm3JUf8ADDsgXOFepPdskMB+8fxHy+vkrjs1TmoA34nEDbYTJJ6ACflzXpOEwjWNDWgBoEACwXs+iqb2ybWL4PL1+3erCsNRAHkpCFFxNaTob8R9hzXrnCLpHU4ngLDz4p9JpsDQAOCUgBCEIDkoXYQgPPnMSQFKexN6UAgBKDUoBKAQgewuJczY25Hb/CsaeMa7+137+aqwEodVJAnOMmpVh4mgH8QFvULG5v2WiSJcOmy3TCRsbJt9+CznRhLLRRxTPKqmWhge0ss8AOEbwZB8wVXjBCnLmSZBaAdhJH6L1fE4Fj9wPRVlbJG8AD6LGpQ3Jpdyrizzujh9GrUDcEagJieNr/JM5XiruDnjSwwTO0mAt1WyMcoUL/4/BMRfpKxlplbBGwxuMzUPc802HuwQwVIjUbT/AK5J/B497SATIOx+SvMx7EurQS9w07AQAPJoEBRf/ieKYPA5rwOBEHz43VammusI9ChX2qzJH/KtIi7T14xG31Uelie8iBJuCORvf3UR+X4hgGpjZG0nblcC/t5KFiTWpzLDq4ua78rFcT0yTs8M6fWo+ZbVsZH90tjyvumml9V2lgLnXtPAcSTYDqqvCUqtUgFkDmSB9JKtc9DsDhqZaC6tWeZdGzGiwAuRc78Y8lPRztVmzGpq0uOSl7W5XiqbA+pRc2nMF4cx7Zm0ljjpk844K4/hvinO1AW0RLjOkSYGqAd+SosP2qxjTEa2Gzqb2F7Hg7tcDwKsMR2lqPLW0cIzDULF1OnNyJl2oxz2jguupRnKhsaV/czmjqakW5dzf4nF6AA4ybRfcE7jnt7Ksx+Lb3Ya4GZNucfBEenskZ/TLaGHfSfJe7wkiTpc0E7HnHzVD3tKdDn1qjpu/u2imHdGai6o3qSPLgvKo6O2XydsfSC2JtZDE5iDUZB5C1xtAEK4wDK1U2Bg8XXPPwt4b8VYZNlDi2X+K9o2I4cNlu8gyR0T8I9Z9169HRxaTaM3rJtCewuTuphz3AyYALviPM+S2YUZ9ZlJviIEKrxWZufZvhbz4nyXfGKirI5ZScndlhisbfQzxOPsnsJh9Avdx3KhZVA23PHirRSQCEIQAhCEAIQhAY6sxR3BWFZqhVGoQNSiUlyTKAeDkoOUbUuh6kEkOSxV5qLrXdakgkuaD1TL6XL3/VN60oV+aECHAjcfmEqkWcWg+Rhd70LjwDwBSwsSmU6Z2JHn+oS/sY4EFVp6Ehc71wUWJJWLygVBBCzua9l6h+ET1H6K7bj3DmnW5w4cSsqtGNRWkQ43MXl/Z+q139J3nED5lWVfs6+qZqxO17wPRaYZ8Yi3yCadnE8GrGGipwdyvTRQ0+yNPjPspVDsrRH3Z81YHNejUg5oeYC6FTiuxOwS7siXua9pAaxpDGwfC4/ebf184XcD2Io0yC8i3OB7Lj82efvO9EwcUTwJ8zKhU4J3SLbUaelVw1EAM8RHJIxGevNmwwfMrPNeT/hP0mq5Ymd6SZJJPM3TrCo7U40qQW+WVLq8as1ljvEtK3ZAdQhCgAhCEAIQhAZx7VFq01PcE05qAqqjEw5qs6tNRKlNCCGUmU89iacFIOal3UkFcQDmpcJSJRKA6XLmtcKSVIF96VzveiQuQgFl4SCiEaUAksSe7ToalBiEjHdJQoqQGJbWKAR20U62mn20061iAZZTTzWpYalhqASEpK0o0pYErKvjWpCzeUM8UrSBACEIUAEIQgBCEICiKbKEIBt6jVQhCEEWoo7kIQDLklCFIBcQhACEIQHEIQhILq4hSBQSwhCAW1OBCEA41LCEKAKCcahCkCkIQgLLKldsQhQwKQhCgAhCEAIQhAf/2Q=="/>
          <p:cNvSpPr>
            <a:spLocks noChangeAspect="1" noChangeArrowheads="1"/>
          </p:cNvSpPr>
          <p:nvPr/>
        </p:nvSpPr>
        <p:spPr bwMode="auto">
          <a:xfrm>
            <a:off x="160338" y="-144463"/>
            <a:ext cx="304800" cy="304801"/>
          </a:xfrm>
          <a:prstGeom prst="rect">
            <a:avLst/>
          </a:prstGeom>
          <a:noFill/>
          <a:ln w="9525">
            <a:noFill/>
            <a:miter lim="800000"/>
            <a:headEnd/>
            <a:tailEnd/>
          </a:ln>
        </p:spPr>
        <p:txBody>
          <a:bodyPr/>
          <a:lstStyle/>
          <a:p>
            <a:pPr eaLnBrk="0" hangingPunct="0"/>
            <a:endParaRPr lang="es-ES"/>
          </a:p>
        </p:txBody>
      </p:sp>
      <p:sp>
        <p:nvSpPr>
          <p:cNvPr id="6" name="AutoShape 11" descr="data:image/jpeg;base64,/9j/4AAQSkZJRgABAQAAAQABAAD/2wCEAAkGBxQSEhQUEhQUFBQVFxgXGBUYGBcVFxgYFhcXFxUVFRUYHCghGBolHRcXITEhJSkrLi4uFx8zODMsNygtMCsBCgoKDg0OGxAQGywmHyYsLCwyNCwwLC8sLzQvNCwsLCwsMCwvLCwsLDQsLC8sLCwsLCwsLDUsLCwsLywsLTQsLP/AABEIAMIBAwMBIgACEQEDEQH/xAAbAAABBQEBAAAAAAAAAAAAAAAAAgMEBQYBB//EADwQAAEDAgQDBgMGBgICAwAAAAEAAhEDIQQFEjFBUWEGEyJxgaEykbEUQlLB0fAHIzNi4fEVckOSFqLC/8QAGgEBAAMBAQEAAAAAAAAAAAAAAAECAwQFBv/EADARAAIBAwMCAgoBBQAAAAAAAAABAgMRIQQSMRNBIlEFFDJhcYGRodHwwSNCseHx/9oADAMBAAIRAxEAPwD25CEIAQhcLoQHUJp1ceabOIPJBckoUM1jzSDW6lTYi5PQoAxHVd+1dVBJOQoP2rqutxXVG0ssE1CjNxN4kSnO+5hUjOMuGS4tcjqE2K4Sw4FXIOoQhACEIQAhCEAIQhACEIQAhCEAIQhACEIQAhCEALhKCkFAcc8ppy69ySxpdc2H1UkCC/kkuY7jA8zCg5pm4pCGw36rJ5hn4nxPJJ8/os5VEi8acpZSNnUe0b1WD3TDnsP/AJm/IrCjGVH/AAU3u6kafqnRhsUbikPV91Xq3L9CXc2fcT8NVh9YTdbDVW3gkcxf6LG/a6tM/wA2jUb1A1D2Vtleeg/BU9J+oKlTTKypyiWXflFetdsVIPEATv8ART6GLZV/qNAd+MWKMfgw0Bx8Qt4uvDZcPpDqbPD7Pc6NLs3Z5I7KDonWZHGN+iS3NHCGk3mDYyk1sY/T8Ddx9736KKM1JdoIYHgSHEagR5rw3KN/C2vqegoN+0ky/pVA4DcHyiUOcW/qFVCtU3Ba1k/EPeylHFFlz4mc7XHku+l6QnTS35Xn/JyT0t3gn0sWfNS2VuYhY/Nc50GKe0b+aMt7RmQHmfS/VaS9NR37VHHmF6Pnt3G0B5LocoWFxQeJBsdvJSC8r0aOrhUVzilTcXYfQmqdUHb5J1dRQEIQgBCEIAQhCAEIQgBCEIAQhCA4SmnlOOUXF4llMS9zWjmTCNpK7IZzTJAXc0raKZIidgNpKXReDBBB291UdsMT3bKb5IaHGbTuLKs5WjdGlGO6aRW/ZybuPjP3rW6XT2LotMOeASNrceQHBVbs5ougOdpJuDMeRgqyZUhrS5wOoS122oC08pXLFrg9OUWrNkXMHPYwvs1oEnTBdCYws1WNc2pWbqkw7w24EGIMp7HZqxgPeEBsHfiqFvaNurwPkxs1jh+ZCzm7S5NqcHKPGfMvIqtMd4fN0OB+kJNfLmVf6jA1/B7bHzCdyjM6NQkVabvhgGJMneANvNTg4NGxPIcVrHKMKl07WKfDUquHcQ4mpTOzou3o6PqtbgXiswscBpcItb181Hy6lqJL40t+Kdul1Ly+m1peQQGydPKOi2Vtvi4OGqrSxyYXH43u9dKpBcwlk3DiBsVMyl+oMAY1w4Ay63Eatlfuyyj3r6rgHue6btkARAA/VShVLbCC3awmOmkBfMulGM3Z4zx5drnpPU3jZIr8JhS3whoDL+Ex7ApvFVBRu6k/Sblwu0dbbBWlbEtaYJM26b7RMT6JygTFyT0iDHI9VpsV9qeflj99xj1WstHlnaLGg13PFmm4jjZV9DHgvH4Z35LXfxAyRjKf2imyACO9AuIdbXpGxBiY4EngvPHQ0kjbh1WU6OfEepQqRnDBvMjzp7CRqaQ3aeIngf1W1yvH960G3XovKclyrE1gXU6Z08yQwT0Ljf0WqyjA4qmZcW0o31PH0bNlnCdSjJW4MtRRpTTykzaVJ3F07QxXNQ/tQJAMT5wevokhw3DhfrP0Xv6fWwttkzxalGXKRdMeDsuqrp1iFOo4gHzXoJpq6OceQhCkAhCEAIQhACEIQAhCEBme0PaYUpp0vE8buEQ3p1KyuCxtTEVWsrPDzBgEwBJEgRvIA+Sn9pMtNFzjIIcJFtpOyx2JqFha4SCNjxkEwvl6usrVKzhUWE+Ec0pO+SZju0NalVf3TiPuwNobaCOdltcBj2Zhg3UcQHU3PbplwILXD4XtneDBXnlTGUjLqpLKhcXhwFpG4j3VnmGdv7ttSmZbvI5LppaiWnspZjImFRwdxvOME/AOP2ika7H/APmPwHgC1w+ExaDCVTrBtIdyw4nDOmaYJ7yiZ2HG+8iVdZL2qq/ZxVqNDqJcWE/EJHBzTwMpYZl1UhzWdy/fVRcaZB/6fD7L0JQ7xZ7lHXRlFKa+n47fFGfdTa8NbSxFSk0T/LrUnG53BfEkeasMHkjoE1GG8kspvBcOVyAArV2AYf6ePrN/7sY8/NsKHXyEOJL8yqEHcCmR/wDuFXK7fdfk36tN/wB1vk3/AATcJRp0r+FoG5JE/wCEzj+1NFlmu1HgGiZ4QDIEquOQZewzUrYiseRcym3/AOon3UjD59hMNbC0KTHfj+N//u6SqSrqOG0vhlkeBu6UpfZfkscso4qpTJrTRoaiYMsqVQYhpZJ0ttv57q//AOQDRAbIEXGw6LHYTO6tarLncDAM7/lxXKmZuhzSbkz+X5BeVrtVNSUYXWC8KHVy7c9jZNzVjtpHpbjaw/JOuqNcOTYFmmD6zEDyWHwebOphrQY8QJ5mTtCl4vNHOnkOEe5jdcfrVRK0s/v72EtF4vCa+n3fL4bXu4RvfeLpjG4s0hqMFg+9MbmIPNZ0Ypwb4bjczsZFrc/NNUc/cy5uCASOEH25/JT6y2rWt8P3JT1V3ve5ozWFQFpILKjSHCZMEQfYrLVMdQwj3UWUWMLYbOkEkbgucbmZ91a4TNWVIEAc4sfYdF552wxR+21mkzBbxmxY0jbbfZbxvUjaLNaFOKk1JGtzHOCNLw9rxNwDBEf2kCyqa2cOc4mZmefXZZqjidQLfX/CkYasYAdcDb/aylQjz3OleE0P/IuhpJNoG/D9U9h8yNN0VAdJMjyN1QtdNtjJ8oUutU1Na0x4Z4XuqdOPcOXY2uFzXXSd3YAIDiJJN9xAPqEvK8+loD7uHLiOdysx2dxrmVAAJB4fmpeFDdTjsATA9bAKy11fTwWyXytg8P0pTVOalHub/L8xbUFjI9x5qwBXnDcZ3DKhuS6AL2mbq87K9oe8d3TuUtPluCve0vpSFXZGSzJfc8+M/M1iEAoXqmgIQhACEIQAhCEBj+0+KHeQYIHDpZYPNKY1FoMjeeXorrFFjSXlw8QmCZIlZvF4kFxPORK+dq011nVeG+xzPLK7HUZYRIkX+qoaWaVQG0aLXOF/CAXOceNheFpsHhnVajabfvRfpxNt4C9L7P5PRwgcykwGTqc4xqM7kkjbpsphqIQVmrnTR0zmr9jznKMmzKpQNOm3u2PIeG1SGNBm5O5ExtCu8B2DxLrVXMoxu4O7xh6tFjHnC9EFRp5WtIFrJNbG6bRJid4+Y/forevNLtY646dL2Sho9hqIZBq1STs/WG+UN0wqPNOwOJa1zqWJFQjZhaWSOI16iJHy8lssXi6rRI0gb3MEjkQ7ZJp58PvfDMTaLibAmSFktWl7X3RuqVS14nlmadm8Thw19cEsPEEEA8nRt9OqiYfDiRpBBJgQDc8ABxXrWIzGnUGktD2vs5pMzJ2iOfFRMHlDKbnPpUNNhvOqLfccbXHJcsq6llP6HbTqbY2migyvJnU4fWcW22sCCbX9FUZ27u6moElvOItPHktvmDzIDjpkbEXPCFi8/wAW0OeweNtt+EE2gAWWKm5ytI2pPuu/0I2HxAqEEQYInpxuFaUHF0G5uZB5A2jh/teeVqr6by6l4T0uInYjipuC7UvAh4h34m/SOC6Z6KTV4Dq2eT0GtVIHnE77b3VVVADiRJBmYMgHhuqnLs+diT3TGl1XgALBo+892wHM+W8qzr4GrSLjUAMmDpJLTv4jq2N/ZYeryp4mXjJS4YzSzPug97gWsbueIAMiOfKOqyGPzY4is+q+xcRHOAA1s9YAlbpnZB2OaG1KrqVMbBsS48CQ7do5KBnP8NXUaZdSqOdH4gB6EDbzXdpo04w3PlnPUqeOxnKDx7K0wztgfNZ8tdSdoeII/cjmFZUMWLJVp+ReErl3SvKWSTykD59Fe5RlFKmwPry9xAc2m0kABwFnHfVxiysMLi8PREMp0wQNyNRjfd0nivPlKKeWWTb9lFJ2fP8AOYNpt6lOYzBup1Xg1P5bbyIkzw6GVfjOqBmWMaQB9wH0jhxThGHqt7x9Km8EgbnVyu2d1rTVLmWfkcOtoSrJXVjFYnGl72MBtIgTKusG0NcHAkEbQYj5Kww2W4DvLUQJiHa3+HyE7qNm2Rd011ajV1MF9JEaG8XEi7gPL5qlSKrS/pytb5fT/R5VfR1oWdsGyyLOW1YYDqIsTxBHMcrbq9CyHY/KGUh3oqCo57RcfDBvb2WtYV9Xpup011OTOIpCELcsCEIQAhCEB4lnvZysKjqgfpoyRrAD5O4ESOE7kbLN4qoaToLtbTcP06fRwmxHmvXKLW1GVKZbLSbtPI8jztPSJWFzrIa9KsWMYarDcOlolnw3JIDXjkeS+es5JTqJJPn3P4mDSJHYOs0PqO4+EcrGePmvQH1yBq8AEXLpJHIG37lYHsbhm0e9e+WeItG+7GyPCbgySD19VqcLnbLNgkD53m64dR4JNXwe3pqbdJWRMql7nyS4CILi3TO8aWzebfJVONzUs8DHAj8RiwB4AbzfdSMZigG2faTyH/tPHoFkcXmQbIaQB7g3v7rK1+DspxvyWBzYtAN+Ikk7RFwP1Kap1qlZ4pMBJJEgSQ0xBc4xYDmm8iyw4gh9UEUBubgvI+6wjhO5/PbUUcTSotLaLG022kNmXEWGp1y4+apUnCGHz5fk3c2n4Vd/YscuwtPDMsdT4hz+PkOQ/S6U7NmgzHG/M+pWdzHNYBkxIkfOFXYbEF5JBsTEzt1EcbLnSq1He9kjD1eL8VTLNNmTW4qkWDwuiWEGwdwt+/08xzF1SnULKgLXN3BB/d+a3gxOkwN+Xy257+yaz/DDE4ZzXAa2gFj4Etg7EzOn29lvpqrjLbUXzLpbF4eDzbE1ZdOx4Ktdhy9wDRqc4wANySbD1KexTHMeWvsR6yDsQeRV92AqU/tX8z4gx3d7/HYW6wTuvaUunHcjOVng33ZPJmYSk1oa3vHAd5UA8Tjc+IjgLgeiunV6PwkTqIgG997dbSo1fFtDDpJmBP5BZrG4w6rcON14zqylU3XLQobvcbM0iDDHNgmSI57EevNdxDJaZIBiACYbfbadJ+e6qMtxge3S4uki5BEAjaf7hupNLGMYYdH/AFnUDNgZ2IsRFtl0KeLswdOSdjA9qMjDy5sd29pkcQNzDSR8JuQEvs/2YbQZ32JdqqiC2l9xjpsXuPxnYxEDqtj2kx2H7s6wDDSWAzMgnqJAMHc8V56M6LqbtRMyZHCQtnUm42g7o2px3Zlg0Jz9wJbIINzIn1k/knWFlQt3p6iQHadTTYS0XHnc2t6ZGjiNr33/AGVpstxIqACo4xEHS4NJ+6Nxc7e6y2bMM0l7heLoVXkuDu8I1NqBpa0MIkeMk7WN7zzVfQxulx0x4tgRMX/Edrcd/JXznfZywsBax+oklp8RG8DTAEFtuZ4xZynjGn+jqmIhok6RtEDgrNRZnukl7ivwFJzn7QGHiJvNmkWkmRcniFZ5JmLu8NKoJbJGggGx3BIN/KFHY2q+W+MEAGYEkA2aWk+OI23n5J2g1rAKjdTXatL5+6fxRvvMj+6OCzatlYZZy3Jp5J2TY6lhC+m8PY5jocS4d2W7tc0cDpIlbjDVg4AtIIIkEbEHYhYHN6VGu0vru7trLB4ElwEGCwm95FlrchxjatNrqcaAABcEgjgQNoX0OirKUUlZeS/yfOTg6dRxLlC40rq7yQQhCAFxdQgPPMbT3glroIBFjfcSsvh89qUqwpVGh2owHCxPKeBW+zbAaTa9pWD7T0CL6Rq4Hl1HVeLrtHCV21dGElkr8Tnhc+fhkzHrHrsClfbi1sg3478dvPgsoKbi8anaSDtYw2B4iQbb+yk4ys5jR95u8tmPW0hYS00cJHs6fVRUVG5Z4nNHGZP78lVVsbM3v++Cp35jJUvs9/NxDRNmHWeukggepWq0qgnJnStRd2R6tiMToYymLNaA1sWFrSOSgvrESbSfyPAqNiK+oDhe82Hom3ViLC144nleV4ap9/M699lZHMU4ug8+EbKdhqWhgHn+/wA1Ea8WUqk6J1Te3vEfKyvJYsZuVyS6rqgzHI3vyATbsUREHeY6RzjiotUnc7T+k7+qa7yxdtfY7nhb5eyp07llIq+0WEbVpuIgVG+LVBvEnSqz+H1Zgr1Hu3bTOnkNRAc6YsYgT/cVd4okAHisnmGE7lwq4fW5xcQ6mDqLg7drQBJvfj7L09K99N0m+eDKsrNTXzPQX5trJbIEcOJi3PeAo2I11XinSY57zIIaAY8yRAF9zAVz2c7G0WUmPxQc+t8ZaXFrGgzDCB8UTJ5notdRZToNAo0g1p/A3iLXIH1XJ0qcZYfBL1VsRRkcL2UxQue5Hk83gcDp3Sahcw93XaBItZpj8JYW/dJEEDktk3E6plwbYxBm1r8Cbqj7TZWTRNWS+pS8QImS2xcCPIE+Y6lJRv7KM4V5N2nYqu0D2mg6kSLeJjWmQJOx5yDY72XlNeoaTyDsT/r2W/xGbNqMFOm25d4RO883HYX32tdaDKcnwuHcypUaKleBD33DTF+7aR4Tfc36ropVY014+C0lKPHJ5jhsULTy/wAq2wlcWjeV6fXxdCsO7fRZUa6xkA7deB22iFQZl2Kw9Rp+yF1KqAS1rnufTdxh2rU5vKQbciq9SlV4f1Cqyj7SsMZdmTTLHta4WIB4OAsQTt/lXrKBcw9y06TBLZgNvcAX1Xna1+ixea5JiMKAajdbeL6epzWkCTqsCPMiPom8vzp7CC1xER7R+aytOK80X2xnmLNHjszdLNJ0gyTa88eu1/8AUqTha7aj3NeG3F4vLuDm9eqr8zxDq9EVPDYRqtb4hebixsOnRVlLEukGdgb+vD98VVp8ohJWsd7UYOo2sxhcS0tkG+mZOqJ9PmtJ2Co1hW2ikGkOM7ndtufGVgs5z4vrsYTYNiTsNRJueey3v8OMcQ99Ilrg4ag4SYIjc7AfmvR0yiq0Nya8j5/UuPWa956GwpabTgX0ABCEIAXF1CAp8JUZVaA70P5KDj8ia/VqAcIMefBVeDxhpnmOI/MdVqMHiA9oIMj6JhkWPJc97INa7vGC15bzi7Qekx7rI5jRqNcSZE3nnygixXvWYZbINpaVhM77KuhwYCQeA3HS+4XDqKDb3RRRo8ixbzMw2fID3U7sm4/aOAlh+oi6k5xgDRfpfQeGzHel9wTtLQ0Bt+c+aoi40qmphnSfJQ47ouHextSntkmenEju5G+q5/IeSqMXml7HY7cDHTjZOYfHaqVE7BzJPD4iXT8iB6KlzSgWEuHwn2J4eS8WlSW9xkdVPWXnKL88Fxh835gfT6q3qY9rogySPQHjc9RbzWcySoWNNRvxElrTyAHijz1AeiucvoUMQT4zQqncEB1InjYQ5gPMao5QpnShdon1+CqOMvqS3Pnf4jbTtBE2I/e6YquEySY5z877Hgl4um/Dyyo3S6ZaRc3MBzXfeYRsfNQ9W5Gxkj0mZ+iz6VjvjO+TmMq2na315ytH2KyRrQ3E1AXGJaIgM1Dc8zePmqDL8vdiazWkeEXedwADt1k2hb2rUa1oYDEAAW3tx5Ss60+nGyeWXvfA3jszeDZ1+N4ABjj8v2FV4rMKlEt8RIfJjw2E2MSSCRzSM3xTWwQTqiHEDfkAqA48mRY8ifisIsfVZU4bkaKyXBp/+aY4hzdTCDIv4ZvqGn8Jta3FX+ErhwLJ8V+ojiDeCPysvNKDoJLT4SRHT9yVednsY4VGyS28TEzw24rRxcHcpKKawUjsKMJmD2U3FzGM1smxbrkAHnHiE9BzV9SwZdpqawA7YEE+K/hMG1hv7Ki7fsFPMGObcvolrr/ea4OBPCfEUnAYt3My0AwOvGeS6K9Nu0ucf9+5NKd48m3qO3Ic3VFm3k24OgSfom6uYvpgaXBrYLg5ohpPG/3nFt9zw4qt/wCXq93MiDAiJiNtx0slYMl8aw2JaLnwg3i5+G3p84XMnfki3maPA56148XiI47E77Dfgs5nfY0EOq4Q6mw5xpGS4Rcd1pEuvbSel1V1O8pVajgC0C/AwDsTvYwtd2cqDRZ/iEjebxJA/t69fNWi5wecorKCit0DC4WtLIiIgm/5fvZOtqNgNMi9/LoFbdvsAKQOIoscQ50Vmt4atqongTY9SDxWDdmDny1gdqd4Z4ibcOK66WndTMTKWoiuR+qO/rkUPCJ06m7kNEb7g843hev9gezrqDDUeSS8DfeBtJWf/h92Q0NDnN0/Ur1JjYEBe9RpKCPHnmTZx+yWm6p2HMpxbkAhCEAIQhAedSpGCxjqTpb6jgf3zUddUA2OXZi2qJbvxaf37qRWoNcNhPJYik4tILSQRsQr7A5yHeGrY/iG3ryUkEfH5a10hzQR1ErzztN/DZryamGcKb/wH4D5fh+i9ceZF7jmP3dV2KowJ3HP9eSq4kM8WyfKsRhv61gzUKdPw/EXSXB25FyR1+Rs6tWm+n/OYC7Z3iOogj737Ox22Vz2re2f5b2tfEXG/QH/AF5rzzH167dQNgbGAP3wXhVYdSq82OeXNyxxGOpCGU2hjW2ABJ9TJMkzvuomIr6C1073a4cY/NUYoPc175kM0z5udpH5qXlk1G1GOu3Tq3BhwIEiOMErd0Ipbm/iQ1fLN/kmObiqXd1odpuCLFpP3m8trtNjHkRSPxDWVSNQc1sgO3BIbvbeSPQuVT2YtUq0qlQ0xUY5ragkw4jw+65U7M4sjxYjDuEyfE8aud+64rNUoRk1KSS7XOzTajpppvHY3eQNFOmXk+Kp1FgNh+fqpP8AyAl3MgkX/VZOlmbgQx0U7xbYWFpHJXPfWBEWg+8yvLrUnvuz3ISTWDuZv1m9ja3KNxHoqwUmuDuZ4G5EbbRJKsMQZeTv+tuHJQ9OmTxLoJN/UDmtKeFYs2KawtsBcWBPXxX+al4SqSGiB5bkQJJIH15KIHEeGwgySZvNp3sefkEmrWipxkE32n05K047iu4O29Rj3se0Q7S0eRHh9BH7uuZR42E79N9gf0VP2lxvgj9lW/Ywgsk9Pr+/dbVE1QUmVjLxWLRr3OBt4RuDtNo9dx8k5gazxF4EkiRezgbD39FaCm3Zw4TfYEC2/T98FU1opFxMuEWM8XEbuvEE7m264Yy34Ni4a5rtNSrTGkSCYA1GxAdNyDEzxhQRmAFQmm0NbcuYLN6wPu7AxtZMOxBNMNLrW3PE/lZRWjS43vxvvdWUW+SVZGjoUxiqFek4j+YxzYn4SbsLYM2cGm3JUf8ADDsgXOFepPdskMB+8fxHy+vkrjs1TmoA34nEDbYTJJ6ACflzXpOEwjWNDWgBoEACwXs+iqb2ybWL4PL1+3erCsNRAHkpCFFxNaTob8R9hzXrnCLpHU4ngLDz4p9JpsDQAOCUgBCEIDkoXYQgPPnMSQFKexN6UAgBKDUoBKAQgewuJczY25Hb/CsaeMa7+137+aqwEodVJAnOMmpVh4mgH8QFvULG5v2WiSJcOmy3TCRsbJt9+CznRhLLRRxTPKqmWhge0ss8AOEbwZB8wVXjBCnLmSZBaAdhJH6L1fE4Fj9wPRVlbJG8AD6LGpQ3Jpdyrizzujh9GrUDcEagJieNr/JM5XiruDnjSwwTO0mAt1WyMcoUL/4/BMRfpKxlplbBGwxuMzUPc802HuwQwVIjUbT/AK5J/B497SATIOx+SvMx7EurQS9w07AQAPJoEBRf/ieKYPA5rwOBEHz43VammusI9ChX2qzJH/KtIi7T14xG31Uelie8iBJuCORvf3UR+X4hgGpjZG0nblcC/t5KFiTWpzLDq4ua78rFcT0yTs8M6fWo+ZbVsZH90tjyvumml9V2lgLnXtPAcSTYDqqvCUqtUgFkDmSB9JKtc9DsDhqZaC6tWeZdGzGiwAuRc78Y8lPRztVmzGpq0uOSl7W5XiqbA+pRc2nMF4cx7Zm0ljjpk844K4/hvinO1AW0RLjOkSYGqAd+SosP2qxjTEa2Gzqb2F7Hg7tcDwKsMR2lqPLW0cIzDULF1OnNyJl2oxz2jguupRnKhsaV/czmjqakW5dzf4nF6AA4ybRfcE7jnt7Ksx+Lb3Ya4GZNucfBEenskZ/TLaGHfSfJe7wkiTpc0E7HnHzVD3tKdDn1qjpu/u2imHdGai6o3qSPLgvKo6O2XydsfSC2JtZDE5iDUZB5C1xtAEK4wDK1U2Bg8XXPPwt4b8VYZNlDi2X+K9o2I4cNlu8gyR0T8I9Z9169HRxaTaM3rJtCewuTuphz3AyYALviPM+S2YUZ9ZlJviIEKrxWZufZvhbz4nyXfGKirI5ZScndlhisbfQzxOPsnsJh9Avdx3KhZVA23PHirRSQCEIQAhCEAIQhAY6sxR3BWFZqhVGoQNSiUlyTKAeDkoOUbUuh6kEkOSxV5qLrXdakgkuaD1TL6XL3/VN60oV+aECHAjcfmEqkWcWg+Rhd70LjwDwBSwsSmU6Z2JHn+oS/sY4EFVp6Ehc71wUWJJWLygVBBCzua9l6h+ET1H6K7bj3DmnW5w4cSsqtGNRWkQ43MXl/Z+q139J3nED5lWVfs6+qZqxO17wPRaYZ8Yi3yCadnE8GrGGipwdyvTRQ0+yNPjPspVDsrRH3Z81YHNejUg5oeYC6FTiuxOwS7siXua9pAaxpDGwfC4/ebf184XcD2Io0yC8i3OB7Lj82efvO9EwcUTwJ8zKhU4J3SLbUaelVw1EAM8RHJIxGevNmwwfMrPNeT/hP0mq5Ymd6SZJJPM3TrCo7U40qQW+WVLq8as1ljvEtK3ZAdQhCgAhCEAIQhAZx7VFq01PcE05qAqqjEw5qs6tNRKlNCCGUmU89iacFIOal3UkFcQDmpcJSJRKA6XLmtcKSVIF96VzveiQuQgFl4SCiEaUAksSe7ToalBiEjHdJQoqQGJbWKAR20U62mn20061iAZZTTzWpYalhqASEpK0o0pYErKvjWpCzeUM8UrSBACEIUAEIQgBCEICiKbKEIBt6jVQhCEEWoo7kIQDLklCFIBcQhACEIQHEIQhILq4hSBQSwhCAW1OBCEA41LCEKAKCcahCkCkIQgLLKldsQhQwKQhCgAhCEAIQhAf/2Q=="/>
          <p:cNvSpPr>
            <a:spLocks noChangeAspect="1" noChangeArrowheads="1"/>
          </p:cNvSpPr>
          <p:nvPr/>
        </p:nvSpPr>
        <p:spPr bwMode="auto">
          <a:xfrm>
            <a:off x="160338" y="-144463"/>
            <a:ext cx="304800" cy="304801"/>
          </a:xfrm>
          <a:prstGeom prst="rect">
            <a:avLst/>
          </a:prstGeom>
          <a:noFill/>
          <a:ln w="9525">
            <a:noFill/>
            <a:miter lim="800000"/>
            <a:headEnd/>
            <a:tailEnd/>
          </a:ln>
        </p:spPr>
        <p:txBody>
          <a:bodyPr/>
          <a:lstStyle/>
          <a:p>
            <a:pPr eaLnBrk="0" hangingPunct="0"/>
            <a:endParaRPr lang="es-ES"/>
          </a:p>
        </p:txBody>
      </p:sp>
      <p:cxnSp>
        <p:nvCxnSpPr>
          <p:cNvPr id="8" name="7 Conector recto"/>
          <p:cNvCxnSpPr/>
          <p:nvPr/>
        </p:nvCxnSpPr>
        <p:spPr>
          <a:xfrm>
            <a:off x="0" y="620688"/>
            <a:ext cx="8143875" cy="0"/>
          </a:xfrm>
          <a:prstGeom prst="line">
            <a:avLst/>
          </a:prstGeom>
          <a:ln w="34925">
            <a:solidFill>
              <a:srgbClr val="5BA3A2"/>
            </a:solidFill>
          </a:ln>
        </p:spPr>
        <p:style>
          <a:lnRef idx="1">
            <a:schemeClr val="accent1"/>
          </a:lnRef>
          <a:fillRef idx="0">
            <a:schemeClr val="accent1"/>
          </a:fillRef>
          <a:effectRef idx="0">
            <a:schemeClr val="accent1"/>
          </a:effectRef>
          <a:fontRef idx="minor">
            <a:schemeClr val="tx1"/>
          </a:fontRef>
        </p:style>
      </p:cxnSp>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1159" y="20224"/>
            <a:ext cx="1555606" cy="600464"/>
          </a:xfrm>
          <a:prstGeom prst="rect">
            <a:avLst/>
          </a:prstGeom>
        </p:spPr>
      </p:pic>
      <p:pic>
        <p:nvPicPr>
          <p:cNvPr id="3" name="Imagen 2"/>
          <p:cNvPicPr>
            <a:picLocks noChangeAspect="1"/>
          </p:cNvPicPr>
          <p:nvPr/>
        </p:nvPicPr>
        <p:blipFill>
          <a:blip r:embed="rId3"/>
          <a:stretch>
            <a:fillRect/>
          </a:stretch>
        </p:blipFill>
        <p:spPr>
          <a:xfrm>
            <a:off x="160338" y="1438664"/>
            <a:ext cx="8820571" cy="2640508"/>
          </a:xfrm>
          <a:prstGeom prst="rect">
            <a:avLst/>
          </a:prstGeom>
        </p:spPr>
      </p:pic>
      <p:sp>
        <p:nvSpPr>
          <p:cNvPr id="9" name="Elipse 8"/>
          <p:cNvSpPr/>
          <p:nvPr/>
        </p:nvSpPr>
        <p:spPr>
          <a:xfrm>
            <a:off x="4184501" y="2769717"/>
            <a:ext cx="576064" cy="36004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Elipse 9"/>
          <p:cNvSpPr/>
          <p:nvPr/>
        </p:nvSpPr>
        <p:spPr>
          <a:xfrm>
            <a:off x="4190603" y="3092329"/>
            <a:ext cx="576064" cy="36004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Elipse 11"/>
          <p:cNvSpPr/>
          <p:nvPr/>
        </p:nvSpPr>
        <p:spPr>
          <a:xfrm>
            <a:off x="4629150" y="3767712"/>
            <a:ext cx="576064" cy="36004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Elipse 12"/>
          <p:cNvSpPr/>
          <p:nvPr/>
        </p:nvSpPr>
        <p:spPr>
          <a:xfrm>
            <a:off x="4190603" y="3455884"/>
            <a:ext cx="576064" cy="36004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Elipse 13"/>
          <p:cNvSpPr/>
          <p:nvPr/>
        </p:nvSpPr>
        <p:spPr>
          <a:xfrm>
            <a:off x="4222973" y="3760682"/>
            <a:ext cx="576064" cy="36004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Elipse 14"/>
          <p:cNvSpPr/>
          <p:nvPr/>
        </p:nvSpPr>
        <p:spPr>
          <a:xfrm>
            <a:off x="5695156" y="3719132"/>
            <a:ext cx="576064" cy="36004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Elipse 15"/>
          <p:cNvSpPr/>
          <p:nvPr/>
        </p:nvSpPr>
        <p:spPr>
          <a:xfrm>
            <a:off x="5695156" y="2842084"/>
            <a:ext cx="576064" cy="36004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Elipse 16"/>
          <p:cNvSpPr/>
          <p:nvPr/>
        </p:nvSpPr>
        <p:spPr>
          <a:xfrm>
            <a:off x="4207346" y="2460843"/>
            <a:ext cx="576064" cy="36004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Elipse 17"/>
          <p:cNvSpPr/>
          <p:nvPr/>
        </p:nvSpPr>
        <p:spPr>
          <a:xfrm>
            <a:off x="4665488" y="2461985"/>
            <a:ext cx="576064" cy="36004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Elipse 18"/>
          <p:cNvSpPr/>
          <p:nvPr/>
        </p:nvSpPr>
        <p:spPr>
          <a:xfrm>
            <a:off x="4648745" y="2766202"/>
            <a:ext cx="576064" cy="36004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278190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0" y="-26988"/>
            <a:ext cx="9144000" cy="865188"/>
          </a:xfrm>
          <a:prstGeom prst="roundRect">
            <a:avLst>
              <a:gd name="adj" fmla="val 0"/>
            </a:avLst>
          </a:prstGeom>
          <a:noFill/>
          <a:ln w="9525" algn="ctr">
            <a:noFill/>
            <a:round/>
            <a:headEnd/>
            <a:tailEnd/>
          </a:ln>
        </p:spPr>
        <p:txBody>
          <a:bodyPr wrap="none" anchor="ctr"/>
          <a:lstStyle/>
          <a:p>
            <a:r>
              <a:rPr lang="es-ES" altLang="es-CL" sz="3200" dirty="0"/>
              <a:t>	</a:t>
            </a:r>
            <a:r>
              <a:rPr lang="es-ES" altLang="es-CL" sz="3200" dirty="0">
                <a:solidFill>
                  <a:schemeClr val="tx1">
                    <a:lumMod val="75000"/>
                    <a:lumOff val="25000"/>
                  </a:schemeClr>
                </a:solidFill>
              </a:rPr>
              <a:t>Impacto Ambiental</a:t>
            </a:r>
          </a:p>
        </p:txBody>
      </p:sp>
      <p:sp>
        <p:nvSpPr>
          <p:cNvPr id="3" name="AutoShape 9" descr="data:image/jpeg;base64,/9j/4AAQSkZJRgABAQAAAQABAAD/2wCEAAkGBxQSEhQUEhQUFBQVFxgXGBUYGBcVFxgYFhcXFxUVFRUYHCghGBolHRcXITEhJSkrLi4uFx8zODMsNygtMCsBCgoKDg0OGxAQGywmHyYsLCwyNCwwLC8sLzQvNCwsLCwsMCwvLCwsLDQsLC8sLCwsLCwsLDUsLCwsLywsLTQsLP/AABEIAMIBAwMBIgACEQEDEQH/xAAbAAABBQEBAAAAAAAAAAAAAAAAAgMEBQYBB//EADwQAAEDAgQDBgMGBgICAwAAAAEAAhEDIQQFEjFBUWEGEyJxgaEykbEUQlLB0fAHIzNi4fEVckOSFqLC/8QAGgEBAAMBAQEAAAAAAAAAAAAAAAECAwQFBv/EADARAAIBAwMCAgoBBQAAAAAAAAABAgMRIQQSMRNBIlEFFDJhcYGRodHwwSNCseHx/9oADAMBAAIRAxEAPwD25CEIAQhcLoQHUJp1ceabOIPJBckoUM1jzSDW6lTYi5PQoAxHVd+1dVBJOQoP2rqutxXVG0ssE1CjNxN4kSnO+5hUjOMuGS4tcjqE2K4Sw4FXIOoQhACEIQAhCEAIQhACEIQAhCEAIQhACEIQAhCEALhKCkFAcc8ppy69ySxpdc2H1UkCC/kkuY7jA8zCg5pm4pCGw36rJ5hn4nxPJJ8/os5VEi8acpZSNnUe0b1WD3TDnsP/AJm/IrCjGVH/AAU3u6kafqnRhsUbikPV91Xq3L9CXc2fcT8NVh9YTdbDVW3gkcxf6LG/a6tM/wA2jUb1A1D2Vtleeg/BU9J+oKlTTKypyiWXflFetdsVIPEATv8ART6GLZV/qNAd+MWKMfgw0Bx8Qt4uvDZcPpDqbPD7Pc6NLs3Z5I7KDonWZHGN+iS3NHCGk3mDYyk1sY/T8Ddx9736KKM1JdoIYHgSHEagR5rw3KN/C2vqegoN+0ky/pVA4DcHyiUOcW/qFVCtU3Ba1k/EPeylHFFlz4mc7XHku+l6QnTS35Xn/JyT0t3gn0sWfNS2VuYhY/Nc50GKe0b+aMt7RmQHmfS/VaS9NR37VHHmF6Pnt3G0B5LocoWFxQeJBsdvJSC8r0aOrhUVzilTcXYfQmqdUHb5J1dRQEIQgBCEIAQhCAEIQgBCEIAQhCA4SmnlOOUXF4llMS9zWjmTCNpK7IZzTJAXc0raKZIidgNpKXReDBBB291UdsMT3bKb5IaHGbTuLKs5WjdGlGO6aRW/ZybuPjP3rW6XT2LotMOeASNrceQHBVbs5ougOdpJuDMeRgqyZUhrS5wOoS122oC08pXLFrg9OUWrNkXMHPYwvs1oEnTBdCYws1WNc2pWbqkw7w24EGIMp7HZqxgPeEBsHfiqFvaNurwPkxs1jh+ZCzm7S5NqcHKPGfMvIqtMd4fN0OB+kJNfLmVf6jA1/B7bHzCdyjM6NQkVabvhgGJMneANvNTg4NGxPIcVrHKMKl07WKfDUquHcQ4mpTOzou3o6PqtbgXiswscBpcItb181Hy6lqJL40t+Kdul1Ly+m1peQQGydPKOi2Vtvi4OGqrSxyYXH43u9dKpBcwlk3DiBsVMyl+oMAY1w4Ay63Eatlfuyyj3r6rgHue6btkARAA/VShVLbCC3awmOmkBfMulGM3Z4zx5drnpPU3jZIr8JhS3whoDL+Ex7ApvFVBRu6k/Sblwu0dbbBWlbEtaYJM26b7RMT6JygTFyT0iDHI9VpsV9qeflj99xj1WstHlnaLGg13PFmm4jjZV9DHgvH4Z35LXfxAyRjKf2imyACO9AuIdbXpGxBiY4EngvPHQ0kjbh1WU6OfEepQqRnDBvMjzp7CRqaQ3aeIngf1W1yvH960G3XovKclyrE1gXU6Z08yQwT0Ljf0WqyjA4qmZcW0o31PH0bNlnCdSjJW4MtRRpTTykzaVJ3F07QxXNQ/tQJAMT5wevokhw3DhfrP0Xv6fWwttkzxalGXKRdMeDsuqrp1iFOo4gHzXoJpq6OceQhCkAhCEAIQhACEIQAhCEBme0PaYUpp0vE8buEQ3p1KyuCxtTEVWsrPDzBgEwBJEgRvIA+Sn9pMtNFzjIIcJFtpOyx2JqFha4SCNjxkEwvl6usrVKzhUWE+Ec0pO+SZju0NalVf3TiPuwNobaCOdltcBj2Zhg3UcQHU3PbplwILXD4XtneDBXnlTGUjLqpLKhcXhwFpG4j3VnmGdv7ttSmZbvI5LppaiWnspZjImFRwdxvOME/AOP2ika7H/APmPwHgC1w+ExaDCVTrBtIdyw4nDOmaYJ7yiZ2HG+8iVdZL2qq/ZxVqNDqJcWE/EJHBzTwMpYZl1UhzWdy/fVRcaZB/6fD7L0JQ7xZ7lHXRlFKa+n47fFGfdTa8NbSxFSk0T/LrUnG53BfEkeasMHkjoE1GG8kspvBcOVyAArV2AYf6ePrN/7sY8/NsKHXyEOJL8yqEHcCmR/wDuFXK7fdfk36tN/wB1vk3/AATcJRp0r+FoG5JE/wCEzj+1NFlmu1HgGiZ4QDIEquOQZewzUrYiseRcym3/AOon3UjD59hMNbC0KTHfj+N//u6SqSrqOG0vhlkeBu6UpfZfkscso4qpTJrTRoaiYMsqVQYhpZJ0ttv57q//AOQDRAbIEXGw6LHYTO6tarLncDAM7/lxXKmZuhzSbkz+X5BeVrtVNSUYXWC8KHVy7c9jZNzVjtpHpbjaw/JOuqNcOTYFmmD6zEDyWHwebOphrQY8QJ5mTtCl4vNHOnkOEe5jdcfrVRK0s/v72EtF4vCa+n3fL4bXu4RvfeLpjG4s0hqMFg+9MbmIPNZ0Ypwb4bjczsZFrc/NNUc/cy5uCASOEH25/JT6y2rWt8P3JT1V3ve5ozWFQFpILKjSHCZMEQfYrLVMdQwj3UWUWMLYbOkEkbgucbmZ91a4TNWVIEAc4sfYdF552wxR+21mkzBbxmxY0jbbfZbxvUjaLNaFOKk1JGtzHOCNLw9rxNwDBEf2kCyqa2cOc4mZmefXZZqjidQLfX/CkYasYAdcDb/aylQjz3OleE0P/IuhpJNoG/D9U9h8yNN0VAdJMjyN1QtdNtjJ8oUutU1Na0x4Z4XuqdOPcOXY2uFzXXSd3YAIDiJJN9xAPqEvK8+loD7uHLiOdysx2dxrmVAAJB4fmpeFDdTjsATA9bAKy11fTwWyXytg8P0pTVOalHub/L8xbUFjI9x5qwBXnDcZ3DKhuS6AL2mbq87K9oe8d3TuUtPluCve0vpSFXZGSzJfc8+M/M1iEAoXqmgIQhACEIQAhCEBj+0+KHeQYIHDpZYPNKY1FoMjeeXorrFFjSXlw8QmCZIlZvF4kFxPORK+dq011nVeG+xzPLK7HUZYRIkX+qoaWaVQG0aLXOF/CAXOceNheFpsHhnVajabfvRfpxNt4C9L7P5PRwgcykwGTqc4xqM7kkjbpsphqIQVmrnTR0zmr9jznKMmzKpQNOm3u2PIeG1SGNBm5O5ExtCu8B2DxLrVXMoxu4O7xh6tFjHnC9EFRp5WtIFrJNbG6bRJid4+Y/forevNLtY646dL2Sho9hqIZBq1STs/WG+UN0wqPNOwOJa1zqWJFQjZhaWSOI16iJHy8lssXi6rRI0gb3MEjkQ7ZJp58PvfDMTaLibAmSFktWl7X3RuqVS14nlmadm8Thw19cEsPEEEA8nRt9OqiYfDiRpBBJgQDc8ABxXrWIzGnUGktD2vs5pMzJ2iOfFRMHlDKbnPpUNNhvOqLfccbXHJcsq6llP6HbTqbY2migyvJnU4fWcW22sCCbX9FUZ27u6moElvOItPHktvmDzIDjpkbEXPCFi8/wAW0OeweNtt+EE2gAWWKm5ytI2pPuu/0I2HxAqEEQYInpxuFaUHF0G5uZB5A2jh/teeVqr6by6l4T0uInYjipuC7UvAh4h34m/SOC6Z6KTV4Dq2eT0GtVIHnE77b3VVVADiRJBmYMgHhuqnLs+diT3TGl1XgALBo+892wHM+W8qzr4GrSLjUAMmDpJLTv4jq2N/ZYeryp4mXjJS4YzSzPug97gWsbueIAMiOfKOqyGPzY4is+q+xcRHOAA1s9YAlbpnZB2OaG1KrqVMbBsS48CQ7do5KBnP8NXUaZdSqOdH4gB6EDbzXdpo04w3PlnPUqeOxnKDx7K0wztgfNZ8tdSdoeII/cjmFZUMWLJVp+ReErl3SvKWSTykD59Fe5RlFKmwPry9xAc2m0kABwFnHfVxiysMLi8PREMp0wQNyNRjfd0nivPlKKeWWTb9lFJ2fP8AOYNpt6lOYzBup1Xg1P5bbyIkzw6GVfjOqBmWMaQB9wH0jhxThGHqt7x9Km8EgbnVyu2d1rTVLmWfkcOtoSrJXVjFYnGl72MBtIgTKusG0NcHAkEbQYj5Kww2W4DvLUQJiHa3+HyE7qNm2Rd011ajV1MF9JEaG8XEi7gPL5qlSKrS/pytb5fT/R5VfR1oWdsGyyLOW1YYDqIsTxBHMcrbq9CyHY/KGUh3oqCo57RcfDBvb2WtYV9Xpup011OTOIpCELcsCEIQAhCEB4lnvZysKjqgfpoyRrAD5O4ESOE7kbLN4qoaToLtbTcP06fRwmxHmvXKLW1GVKZbLSbtPI8jztPSJWFzrIa9KsWMYarDcOlolnw3JIDXjkeS+es5JTqJJPn3P4mDSJHYOs0PqO4+EcrGePmvQH1yBq8AEXLpJHIG37lYHsbhm0e9e+WeItG+7GyPCbgySD19VqcLnbLNgkD53m64dR4JNXwe3pqbdJWRMql7nyS4CILi3TO8aWzebfJVONzUs8DHAj8RiwB4AbzfdSMZigG2faTyH/tPHoFkcXmQbIaQB7g3v7rK1+DspxvyWBzYtAN+Ikk7RFwP1Kap1qlZ4pMBJJEgSQ0xBc4xYDmm8iyw4gh9UEUBubgvI+6wjhO5/PbUUcTSotLaLG022kNmXEWGp1y4+apUnCGHz5fk3c2n4Vd/YscuwtPDMsdT4hz+PkOQ/S6U7NmgzHG/M+pWdzHNYBkxIkfOFXYbEF5JBsTEzt1EcbLnSq1He9kjD1eL8VTLNNmTW4qkWDwuiWEGwdwt+/08xzF1SnULKgLXN3BB/d+a3gxOkwN+Xy257+yaz/DDE4ZzXAa2gFj4Etg7EzOn29lvpqrjLbUXzLpbF4eDzbE1ZdOx4Ktdhy9wDRqc4wANySbD1KexTHMeWvsR6yDsQeRV92AqU/tX8z4gx3d7/HYW6wTuvaUunHcjOVng33ZPJmYSk1oa3vHAd5UA8Tjc+IjgLgeiunV6PwkTqIgG997dbSo1fFtDDpJmBP5BZrG4w6rcON14zqylU3XLQobvcbM0iDDHNgmSI57EevNdxDJaZIBiACYbfbadJ+e6qMtxge3S4uki5BEAjaf7hupNLGMYYdH/AFnUDNgZ2IsRFtl0KeLswdOSdjA9qMjDy5sd29pkcQNzDSR8JuQEvs/2YbQZ32JdqqiC2l9xjpsXuPxnYxEDqtj2kx2H7s6wDDSWAzMgnqJAMHc8V56M6LqbtRMyZHCQtnUm42g7o2px3Zlg0Jz9wJbIINzIn1k/knWFlQt3p6iQHadTTYS0XHnc2t6ZGjiNr33/AGVpstxIqACo4xEHS4NJ+6Nxc7e6y2bMM0l7heLoVXkuDu8I1NqBpa0MIkeMk7WN7zzVfQxulx0x4tgRMX/Edrcd/JXznfZywsBax+oklp8RG8DTAEFtuZ4xZynjGn+jqmIhok6RtEDgrNRZnukl7ivwFJzn7QGHiJvNmkWkmRcniFZ5JmLu8NKoJbJGggGx3BIN/KFHY2q+W+MEAGYEkA2aWk+OI23n5J2g1rAKjdTXatL5+6fxRvvMj+6OCzatlYZZy3Jp5J2TY6lhC+m8PY5jocS4d2W7tc0cDpIlbjDVg4AtIIIkEbEHYhYHN6VGu0vru7trLB4ElwEGCwm95FlrchxjatNrqcaAABcEgjgQNoX0OirKUUlZeS/yfOTg6dRxLlC40rq7yQQhCAFxdQgPPMbT3glroIBFjfcSsvh89qUqwpVGh2owHCxPKeBW+zbAaTa9pWD7T0CL6Rq4Hl1HVeLrtHCV21dGElkr8Tnhc+fhkzHrHrsClfbi1sg3478dvPgsoKbi8anaSDtYw2B4iQbb+yk4ys5jR95u8tmPW0hYS00cJHs6fVRUVG5Z4nNHGZP78lVVsbM3v++Cp35jJUvs9/NxDRNmHWeukggepWq0qgnJnStRd2R6tiMToYymLNaA1sWFrSOSgvrESbSfyPAqNiK+oDhe82Hom3ViLC144nleV4ap9/M699lZHMU4ug8+EbKdhqWhgHn+/wA1Ea8WUqk6J1Te3vEfKyvJYsZuVyS6rqgzHI3vyATbsUREHeY6RzjiotUnc7T+k7+qa7yxdtfY7nhb5eyp07llIq+0WEbVpuIgVG+LVBvEnSqz+H1Zgr1Hu3bTOnkNRAc6YsYgT/cVd4okAHisnmGE7lwq4fW5xcQ6mDqLg7drQBJvfj7L09K99N0m+eDKsrNTXzPQX5trJbIEcOJi3PeAo2I11XinSY57zIIaAY8yRAF9zAVz2c7G0WUmPxQc+t8ZaXFrGgzDCB8UTJ5notdRZToNAo0g1p/A3iLXIH1XJ0qcZYfBL1VsRRkcL2UxQue5Hk83gcDp3Sahcw93XaBItZpj8JYW/dJEEDktk3E6plwbYxBm1r8Cbqj7TZWTRNWS+pS8QImS2xcCPIE+Y6lJRv7KM4V5N2nYqu0D2mg6kSLeJjWmQJOx5yDY72XlNeoaTyDsT/r2W/xGbNqMFOm25d4RO883HYX32tdaDKcnwuHcypUaKleBD33DTF+7aR4Tfc36ropVY014+C0lKPHJ5jhsULTy/wAq2wlcWjeV6fXxdCsO7fRZUa6xkA7deB22iFQZl2Kw9Rp+yF1KqAS1rnufTdxh2rU5vKQbciq9SlV4f1Cqyj7SsMZdmTTLHta4WIB4OAsQTt/lXrKBcw9y06TBLZgNvcAX1Xna1+ixea5JiMKAajdbeL6epzWkCTqsCPMiPom8vzp7CC1xER7R+aytOK80X2xnmLNHjszdLNJ0gyTa88eu1/8AUqTha7aj3NeG3F4vLuDm9eqr8zxDq9EVPDYRqtb4hebixsOnRVlLEukGdgb+vD98VVp8ohJWsd7UYOo2sxhcS0tkG+mZOqJ9PmtJ2Co1hW2ikGkOM7ndtufGVgs5z4vrsYTYNiTsNRJueey3v8OMcQ99Ilrg4ag4SYIjc7AfmvR0yiq0Nya8j5/UuPWa956GwpabTgX0ABCEIAXF1CAp8JUZVaA70P5KDj8ia/VqAcIMefBVeDxhpnmOI/MdVqMHiA9oIMj6JhkWPJc97INa7vGC15bzi7Qekx7rI5jRqNcSZE3nnygixXvWYZbINpaVhM77KuhwYCQeA3HS+4XDqKDb3RRRo8ixbzMw2fID3U7sm4/aOAlh+oi6k5xgDRfpfQeGzHel9wTtLQ0Bt+c+aoi40qmphnSfJQ47ouHextSntkmenEju5G+q5/IeSqMXml7HY7cDHTjZOYfHaqVE7BzJPD4iXT8iB6KlzSgWEuHwn2J4eS8WlSW9xkdVPWXnKL88Fxh835gfT6q3qY9rogySPQHjc9RbzWcySoWNNRvxElrTyAHijz1AeiucvoUMQT4zQqncEB1InjYQ5gPMao5QpnShdon1+CqOMvqS3Pnf4jbTtBE2I/e6YquEySY5z877Hgl4um/Dyyo3S6ZaRc3MBzXfeYRsfNQ9W5Gxkj0mZ+iz6VjvjO+TmMq2na315ytH2KyRrQ3E1AXGJaIgM1Dc8zePmqDL8vdiazWkeEXedwADt1k2hb2rUa1oYDEAAW3tx5Ss60+nGyeWXvfA3jszeDZ1+N4ABjj8v2FV4rMKlEt8RIfJjw2E2MSSCRzSM3xTWwQTqiHEDfkAqA48mRY8ifisIsfVZU4bkaKyXBp/+aY4hzdTCDIv4ZvqGn8Jta3FX+ErhwLJ8V+ojiDeCPysvNKDoJLT4SRHT9yVednsY4VGyS28TEzw24rRxcHcpKKawUjsKMJmD2U3FzGM1smxbrkAHnHiE9BzV9SwZdpqawA7YEE+K/hMG1hv7Ki7fsFPMGObcvolrr/ea4OBPCfEUnAYt3My0AwOvGeS6K9Nu0ucf9+5NKd48m3qO3Ic3VFm3k24OgSfom6uYvpgaXBrYLg5ohpPG/3nFt9zw4qt/wCXq93MiDAiJiNtx0slYMl8aw2JaLnwg3i5+G3p84XMnfki3maPA56148XiI47E77Dfgs5nfY0EOq4Q6mw5xpGS4Rcd1pEuvbSel1V1O8pVajgC0C/AwDsTvYwtd2cqDRZ/iEjebxJA/t69fNWi5wecorKCit0DC4WtLIiIgm/5fvZOtqNgNMi9/LoFbdvsAKQOIoscQ50Vmt4atqongTY9SDxWDdmDny1gdqd4Z4ibcOK66WndTMTKWoiuR+qO/rkUPCJ06m7kNEb7g843hev9gezrqDDUeSS8DfeBtJWf/h92Q0NDnN0/Ur1JjYEBe9RpKCPHnmTZx+yWm6p2HMpxbkAhCEAIQhAedSpGCxjqTpb6jgf3zUddUA2OXZi2qJbvxaf37qRWoNcNhPJYik4tILSQRsQr7A5yHeGrY/iG3ryUkEfH5a10hzQR1ErzztN/DZryamGcKb/wH4D5fh+i9ceZF7jmP3dV2KowJ3HP9eSq4kM8WyfKsRhv61gzUKdPw/EXSXB25FyR1+Rs6tWm+n/OYC7Z3iOogj737Ox22Vz2re2f5b2tfEXG/QH/AF5rzzH167dQNgbGAP3wXhVYdSq82OeXNyxxGOpCGU2hjW2ABJ9TJMkzvuomIr6C1073a4cY/NUYoPc175kM0z5udpH5qXlk1G1GOu3Tq3BhwIEiOMErd0Ipbm/iQ1fLN/kmObiqXd1odpuCLFpP3m8trtNjHkRSPxDWVSNQc1sgO3BIbvbeSPQuVT2YtUq0qlQ0xUY5ragkw4jw+65U7M4sjxYjDuEyfE8aud+64rNUoRk1KSS7XOzTajpppvHY3eQNFOmXk+Kp1FgNh+fqpP8AyAl3MgkX/VZOlmbgQx0U7xbYWFpHJXPfWBEWg+8yvLrUnvuz3ISTWDuZv1m9ja3KNxHoqwUmuDuZ4G5EbbRJKsMQZeTv+tuHJQ9OmTxLoJN/UDmtKeFYs2KawtsBcWBPXxX+al4SqSGiB5bkQJJIH15KIHEeGwgySZvNp3sefkEmrWipxkE32n05K047iu4O29Rj3se0Q7S0eRHh9BH7uuZR42E79N9gf0VP2lxvgj9lW/Ywgsk9Pr+/dbVE1QUmVjLxWLRr3OBt4RuDtNo9dx8k5gazxF4EkiRezgbD39FaCm3Zw4TfYEC2/T98FU1opFxMuEWM8XEbuvEE7m264Yy34Ni4a5rtNSrTGkSCYA1GxAdNyDEzxhQRmAFQmm0NbcuYLN6wPu7AxtZMOxBNMNLrW3PE/lZRWjS43vxvvdWUW+SVZGjoUxiqFek4j+YxzYn4SbsLYM2cGm3JUf8ADDsgXOFepPdskMB+8fxHy+vkrjs1TmoA34nEDbYTJJ6ACflzXpOEwjWNDWgBoEACwXs+iqb2ybWL4PL1+3erCsNRAHkpCFFxNaTob8R9hzXrnCLpHU4ngLDz4p9JpsDQAOCUgBCEIDkoXYQgPPnMSQFKexN6UAgBKDUoBKAQgewuJczY25Hb/CsaeMa7+137+aqwEodVJAnOMmpVh4mgH8QFvULG5v2WiSJcOmy3TCRsbJt9+CznRhLLRRxTPKqmWhge0ss8AOEbwZB8wVXjBCnLmSZBaAdhJH6L1fE4Fj9wPRVlbJG8AD6LGpQ3Jpdyrizzujh9GrUDcEagJieNr/JM5XiruDnjSwwTO0mAt1WyMcoUL/4/BMRfpKxlplbBGwxuMzUPc802HuwQwVIjUbT/AK5J/B497SATIOx+SvMx7EurQS9w07AQAPJoEBRf/ieKYPA5rwOBEHz43VammusI9ChX2qzJH/KtIi7T14xG31Uelie8iBJuCORvf3UR+X4hgGpjZG0nblcC/t5KFiTWpzLDq4ua78rFcT0yTs8M6fWo+ZbVsZH90tjyvumml9V2lgLnXtPAcSTYDqqvCUqtUgFkDmSB9JKtc9DsDhqZaC6tWeZdGzGiwAuRc78Y8lPRztVmzGpq0uOSl7W5XiqbA+pRc2nMF4cx7Zm0ljjpk844K4/hvinO1AW0RLjOkSYGqAd+SosP2qxjTEa2Gzqb2F7Hg7tcDwKsMR2lqPLW0cIzDULF1OnNyJl2oxz2jguupRnKhsaV/czmjqakW5dzf4nF6AA4ybRfcE7jnt7Ksx+Lb3Ya4GZNucfBEenskZ/TLaGHfSfJe7wkiTpc0E7HnHzVD3tKdDn1qjpu/u2imHdGai6o3qSPLgvKo6O2XydsfSC2JtZDE5iDUZB5C1xtAEK4wDK1U2Bg8XXPPwt4b8VYZNlDi2X+K9o2I4cNlu8gyR0T8I9Z9169HRxaTaM3rJtCewuTuphz3AyYALviPM+S2YUZ9ZlJviIEKrxWZufZvhbz4nyXfGKirI5ZScndlhisbfQzxOPsnsJh9Avdx3KhZVA23PHirRSQCEIQAhCEAIQhAY6sxR3BWFZqhVGoQNSiUlyTKAeDkoOUbUuh6kEkOSxV5qLrXdakgkuaD1TL6XL3/VN60oV+aECHAjcfmEqkWcWg+Rhd70LjwDwBSwsSmU6Z2JHn+oS/sY4EFVp6Ehc71wUWJJWLygVBBCzua9l6h+ET1H6K7bj3DmnW5w4cSsqtGNRWkQ43MXl/Z+q139J3nED5lWVfs6+qZqxO17wPRaYZ8Yi3yCadnE8GrGGipwdyvTRQ0+yNPjPspVDsrRH3Z81YHNejUg5oeYC6FTiuxOwS7siXua9pAaxpDGwfC4/ebf184XcD2Io0yC8i3OB7Lj82efvO9EwcUTwJ8zKhU4J3SLbUaelVw1EAM8RHJIxGevNmwwfMrPNeT/hP0mq5Ymd6SZJJPM3TrCo7U40qQW+WVLq8as1ljvEtK3ZAdQhCgAhCEAIQhAZx7VFq01PcE05qAqqjEw5qs6tNRKlNCCGUmU89iacFIOal3UkFcQDmpcJSJRKA6XLmtcKSVIF96VzveiQuQgFl4SCiEaUAksSe7ToalBiEjHdJQoqQGJbWKAR20U62mn20061iAZZTTzWpYalhqASEpK0o0pYErKvjWpCzeUM8UrSBACEIUAEIQgBCEICiKbKEIBt6jVQhCEEWoo7kIQDLklCFIBcQhACEIQHEIQhILq4hSBQSwhCAW1OBCEA41LCEKAKCcahCkCkIQgLLKldsQhQwKQhCgAhCEAIQhAf/2Q=="/>
          <p:cNvSpPr>
            <a:spLocks noChangeAspect="1" noChangeArrowheads="1"/>
          </p:cNvSpPr>
          <p:nvPr/>
        </p:nvSpPr>
        <p:spPr bwMode="auto">
          <a:xfrm>
            <a:off x="160338" y="-144463"/>
            <a:ext cx="304800" cy="304801"/>
          </a:xfrm>
          <a:prstGeom prst="rect">
            <a:avLst/>
          </a:prstGeom>
          <a:noFill/>
          <a:ln w="9525">
            <a:noFill/>
            <a:miter lim="800000"/>
            <a:headEnd/>
            <a:tailEnd/>
          </a:ln>
        </p:spPr>
        <p:txBody>
          <a:bodyPr/>
          <a:lstStyle/>
          <a:p>
            <a:pPr eaLnBrk="0" hangingPunct="0"/>
            <a:endParaRPr lang="es-ES"/>
          </a:p>
        </p:txBody>
      </p:sp>
      <p:sp>
        <p:nvSpPr>
          <p:cNvPr id="4" name="AutoShape 11" descr="data:image/jpeg;base64,/9j/4AAQSkZJRgABAQAAAQABAAD/2wCEAAkGBxQSEhQUEhQUFBQVFxgXGBUYGBcVFxgYFhcXFxUVFRUYHCghGBolHRcXITEhJSkrLi4uFx8zODMsNygtMCsBCgoKDg0OGxAQGywmHyYsLCwyNCwwLC8sLzQvNCwsLCwsMCwvLCwsLDQsLC8sLCwsLCwsLDUsLCwsLywsLTQsLP/AABEIAMIBAwMBIgACEQEDEQH/xAAbAAABBQEBAAAAAAAAAAAAAAAAAgMEBQYBB//EADwQAAEDAgQDBgMGBgICAwAAAAEAAhEDIQQFEjFBUWEGEyJxgaEykbEUQlLB0fAHIzNi4fEVckOSFqLC/8QAGgEBAAMBAQEAAAAAAAAAAAAAAAECAwQFBv/EADARAAIBAwMCAgoBBQAAAAAAAAABAgMRIQQSMRNBIlEFFDJhcYGRodHwwSNCseHx/9oADAMBAAIRAxEAPwD25CEIAQhcLoQHUJp1ceabOIPJBckoUM1jzSDW6lTYi5PQoAxHVd+1dVBJOQoP2rqutxXVG0ssE1CjNxN4kSnO+5hUjOMuGS4tcjqE2K4Sw4FXIOoQhACEIQAhCEAIQhACEIQAhCEAIQhACEIQAhCEALhKCkFAcc8ppy69ySxpdc2H1UkCC/kkuY7jA8zCg5pm4pCGw36rJ5hn4nxPJJ8/os5VEi8acpZSNnUe0b1WD3TDnsP/AJm/IrCjGVH/AAU3u6kafqnRhsUbikPV91Xq3L9CXc2fcT8NVh9YTdbDVW3gkcxf6LG/a6tM/wA2jUb1A1D2Vtleeg/BU9J+oKlTTKypyiWXflFetdsVIPEATv8ART6GLZV/qNAd+MWKMfgw0Bx8Qt4uvDZcPpDqbPD7Pc6NLs3Z5I7KDonWZHGN+iS3NHCGk3mDYyk1sY/T8Ddx9736KKM1JdoIYHgSHEagR5rw3KN/C2vqegoN+0ky/pVA4DcHyiUOcW/qFVCtU3Ba1k/EPeylHFFlz4mc7XHku+l6QnTS35Xn/JyT0t3gn0sWfNS2VuYhY/Nc50GKe0b+aMt7RmQHmfS/VaS9NR37VHHmF6Pnt3G0B5LocoWFxQeJBsdvJSC8r0aOrhUVzilTcXYfQmqdUHb5J1dRQEIQgBCEIAQhCAEIQgBCEIAQhCA4SmnlOOUXF4llMS9zWjmTCNpK7IZzTJAXc0raKZIidgNpKXReDBBB291UdsMT3bKb5IaHGbTuLKs5WjdGlGO6aRW/ZybuPjP3rW6XT2LotMOeASNrceQHBVbs5ougOdpJuDMeRgqyZUhrS5wOoS122oC08pXLFrg9OUWrNkXMHPYwvs1oEnTBdCYws1WNc2pWbqkw7w24EGIMp7HZqxgPeEBsHfiqFvaNurwPkxs1jh+ZCzm7S5NqcHKPGfMvIqtMd4fN0OB+kJNfLmVf6jA1/B7bHzCdyjM6NQkVabvhgGJMneANvNTg4NGxPIcVrHKMKl07WKfDUquHcQ4mpTOzou3o6PqtbgXiswscBpcItb181Hy6lqJL40t+Kdul1Ly+m1peQQGydPKOi2Vtvi4OGqrSxyYXH43u9dKpBcwlk3DiBsVMyl+oMAY1w4Ay63Eatlfuyyj3r6rgHue6btkARAA/VShVLbCC3awmOmkBfMulGM3Z4zx5drnpPU3jZIr8JhS3whoDL+Ex7ApvFVBRu6k/Sblwu0dbbBWlbEtaYJM26b7RMT6JygTFyT0iDHI9VpsV9qeflj99xj1WstHlnaLGg13PFmm4jjZV9DHgvH4Z35LXfxAyRjKf2imyACO9AuIdbXpGxBiY4EngvPHQ0kjbh1WU6OfEepQqRnDBvMjzp7CRqaQ3aeIngf1W1yvH960G3XovKclyrE1gXU6Z08yQwT0Ljf0WqyjA4qmZcW0o31PH0bNlnCdSjJW4MtRRpTTykzaVJ3F07QxXNQ/tQJAMT5wevokhw3DhfrP0Xv6fWwttkzxalGXKRdMeDsuqrp1iFOo4gHzXoJpq6OceQhCkAhCEAIQhACEIQAhCEBme0PaYUpp0vE8buEQ3p1KyuCxtTEVWsrPDzBgEwBJEgRvIA+Sn9pMtNFzjIIcJFtpOyx2JqFha4SCNjxkEwvl6usrVKzhUWE+Ec0pO+SZju0NalVf3TiPuwNobaCOdltcBj2Zhg3UcQHU3PbplwILXD4XtneDBXnlTGUjLqpLKhcXhwFpG4j3VnmGdv7ttSmZbvI5LppaiWnspZjImFRwdxvOME/AOP2ika7H/APmPwHgC1w+ExaDCVTrBtIdyw4nDOmaYJ7yiZ2HG+8iVdZL2qq/ZxVqNDqJcWE/EJHBzTwMpYZl1UhzWdy/fVRcaZB/6fD7L0JQ7xZ7lHXRlFKa+n47fFGfdTa8NbSxFSk0T/LrUnG53BfEkeasMHkjoE1GG8kspvBcOVyAArV2AYf6ePrN/7sY8/NsKHXyEOJL8yqEHcCmR/wDuFXK7fdfk36tN/wB1vk3/AATcJRp0r+FoG5JE/wCEzj+1NFlmu1HgGiZ4QDIEquOQZewzUrYiseRcym3/AOon3UjD59hMNbC0KTHfj+N//u6SqSrqOG0vhlkeBu6UpfZfkscso4qpTJrTRoaiYMsqVQYhpZJ0ttv57q//AOQDRAbIEXGw6LHYTO6tarLncDAM7/lxXKmZuhzSbkz+X5BeVrtVNSUYXWC8KHVy7c9jZNzVjtpHpbjaw/JOuqNcOTYFmmD6zEDyWHwebOphrQY8QJ5mTtCl4vNHOnkOEe5jdcfrVRK0s/v72EtF4vCa+n3fL4bXu4RvfeLpjG4s0hqMFg+9MbmIPNZ0Ypwb4bjczsZFrc/NNUc/cy5uCASOEH25/JT6y2rWt8P3JT1V3ve5ozWFQFpILKjSHCZMEQfYrLVMdQwj3UWUWMLYbOkEkbgucbmZ91a4TNWVIEAc4sfYdF552wxR+21mkzBbxmxY0jbbfZbxvUjaLNaFOKk1JGtzHOCNLw9rxNwDBEf2kCyqa2cOc4mZmefXZZqjidQLfX/CkYasYAdcDb/aylQjz3OleE0P/IuhpJNoG/D9U9h8yNN0VAdJMjyN1QtdNtjJ8oUutU1Na0x4Z4XuqdOPcOXY2uFzXXSd3YAIDiJJN9xAPqEvK8+loD7uHLiOdysx2dxrmVAAJB4fmpeFDdTjsATA9bAKy11fTwWyXytg8P0pTVOalHub/L8xbUFjI9x5qwBXnDcZ3DKhuS6AL2mbq87K9oe8d3TuUtPluCve0vpSFXZGSzJfc8+M/M1iEAoXqmgIQhACEIQAhCEBj+0+KHeQYIHDpZYPNKY1FoMjeeXorrFFjSXlw8QmCZIlZvF4kFxPORK+dq011nVeG+xzPLK7HUZYRIkX+qoaWaVQG0aLXOF/CAXOceNheFpsHhnVajabfvRfpxNt4C9L7P5PRwgcykwGTqc4xqM7kkjbpsphqIQVmrnTR0zmr9jznKMmzKpQNOm3u2PIeG1SGNBm5O5ExtCu8B2DxLrVXMoxu4O7xh6tFjHnC9EFRp5WtIFrJNbG6bRJid4+Y/forevNLtY646dL2Sho9hqIZBq1STs/WG+UN0wqPNOwOJa1zqWJFQjZhaWSOI16iJHy8lssXi6rRI0gb3MEjkQ7ZJp58PvfDMTaLibAmSFktWl7X3RuqVS14nlmadm8Thw19cEsPEEEA8nRt9OqiYfDiRpBBJgQDc8ABxXrWIzGnUGktD2vs5pMzJ2iOfFRMHlDKbnPpUNNhvOqLfccbXHJcsq6llP6HbTqbY2migyvJnU4fWcW22sCCbX9FUZ27u6moElvOItPHktvmDzIDjpkbEXPCFi8/wAW0OeweNtt+EE2gAWWKm5ytI2pPuu/0I2HxAqEEQYInpxuFaUHF0G5uZB5A2jh/teeVqr6by6l4T0uInYjipuC7UvAh4h34m/SOC6Z6KTV4Dq2eT0GtVIHnE77b3VVVADiRJBmYMgHhuqnLs+diT3TGl1XgALBo+892wHM+W8qzr4GrSLjUAMmDpJLTv4jq2N/ZYeryp4mXjJS4YzSzPug97gWsbueIAMiOfKOqyGPzY4is+q+xcRHOAA1s9YAlbpnZB2OaG1KrqVMbBsS48CQ7do5KBnP8NXUaZdSqOdH4gB6EDbzXdpo04w3PlnPUqeOxnKDx7K0wztgfNZ8tdSdoeII/cjmFZUMWLJVp+ReErl3SvKWSTykD59Fe5RlFKmwPry9xAc2m0kABwFnHfVxiysMLi8PREMp0wQNyNRjfd0nivPlKKeWWTb9lFJ2fP8AOYNpt6lOYzBup1Xg1P5bbyIkzw6GVfjOqBmWMaQB9wH0jhxThGHqt7x9Km8EgbnVyu2d1rTVLmWfkcOtoSrJXVjFYnGl72MBtIgTKusG0NcHAkEbQYj5Kww2W4DvLUQJiHa3+HyE7qNm2Rd011ajV1MF9JEaG8XEi7gPL5qlSKrS/pytb5fT/R5VfR1oWdsGyyLOW1YYDqIsTxBHMcrbq9CyHY/KGUh3oqCo57RcfDBvb2WtYV9Xpup011OTOIpCELcsCEIQAhCEB4lnvZysKjqgfpoyRrAD5O4ESOE7kbLN4qoaToLtbTcP06fRwmxHmvXKLW1GVKZbLSbtPI8jztPSJWFzrIa9KsWMYarDcOlolnw3JIDXjkeS+es5JTqJJPn3P4mDSJHYOs0PqO4+EcrGePmvQH1yBq8AEXLpJHIG37lYHsbhm0e9e+WeItG+7GyPCbgySD19VqcLnbLNgkD53m64dR4JNXwe3pqbdJWRMql7nyS4CILi3TO8aWzebfJVONzUs8DHAj8RiwB4AbzfdSMZigG2faTyH/tPHoFkcXmQbIaQB7g3v7rK1+DspxvyWBzYtAN+Ikk7RFwP1Kap1qlZ4pMBJJEgSQ0xBc4xYDmm8iyw4gh9UEUBubgvI+6wjhO5/PbUUcTSotLaLG022kNmXEWGp1y4+apUnCGHz5fk3c2n4Vd/YscuwtPDMsdT4hz+PkOQ/S6U7NmgzHG/M+pWdzHNYBkxIkfOFXYbEF5JBsTEzt1EcbLnSq1He9kjD1eL8VTLNNmTW4qkWDwuiWEGwdwt+/08xzF1SnULKgLXN3BB/d+a3gxOkwN+Xy257+yaz/DDE4ZzXAa2gFj4Etg7EzOn29lvpqrjLbUXzLpbF4eDzbE1ZdOx4Ktdhy9wDRqc4wANySbD1KexTHMeWvsR6yDsQeRV92AqU/tX8z4gx3d7/HYW6wTuvaUunHcjOVng33ZPJmYSk1oa3vHAd5UA8Tjc+IjgLgeiunV6PwkTqIgG997dbSo1fFtDDpJmBP5BZrG4w6rcON14zqylU3XLQobvcbM0iDDHNgmSI57EevNdxDJaZIBiACYbfbadJ+e6qMtxge3S4uki5BEAjaf7hupNLGMYYdH/AFnUDNgZ2IsRFtl0KeLswdOSdjA9qMjDy5sd29pkcQNzDSR8JuQEvs/2YbQZ32JdqqiC2l9xjpsXuPxnYxEDqtj2kx2H7s6wDDSWAzMgnqJAMHc8V56M6LqbtRMyZHCQtnUm42g7o2px3Zlg0Jz9wJbIINzIn1k/knWFlQt3p6iQHadTTYS0XHnc2t6ZGjiNr33/AGVpstxIqACo4xEHS4NJ+6Nxc7e6y2bMM0l7heLoVXkuDu8I1NqBpa0MIkeMk7WN7zzVfQxulx0x4tgRMX/Edrcd/JXznfZywsBax+oklp8RG8DTAEFtuZ4xZynjGn+jqmIhok6RtEDgrNRZnukl7ivwFJzn7QGHiJvNmkWkmRcniFZ5JmLu8NKoJbJGggGx3BIN/KFHY2q+W+MEAGYEkA2aWk+OI23n5J2g1rAKjdTXatL5+6fxRvvMj+6OCzatlYZZy3Jp5J2TY6lhC+m8PY5jocS4d2W7tc0cDpIlbjDVg4AtIIIkEbEHYhYHN6VGu0vru7trLB4ElwEGCwm95FlrchxjatNrqcaAABcEgjgQNoX0OirKUUlZeS/yfOTg6dRxLlC40rq7yQQhCAFxdQgPPMbT3glroIBFjfcSsvh89qUqwpVGh2owHCxPKeBW+zbAaTa9pWD7T0CL6Rq4Hl1HVeLrtHCV21dGElkr8Tnhc+fhkzHrHrsClfbi1sg3478dvPgsoKbi8anaSDtYw2B4iQbb+yk4ys5jR95u8tmPW0hYS00cJHs6fVRUVG5Z4nNHGZP78lVVsbM3v++Cp35jJUvs9/NxDRNmHWeukggepWq0qgnJnStRd2R6tiMToYymLNaA1sWFrSOSgvrESbSfyPAqNiK+oDhe82Hom3ViLC144nleV4ap9/M699lZHMU4ug8+EbKdhqWhgHn+/wA1Ea8WUqk6J1Te3vEfKyvJYsZuVyS6rqgzHI3vyATbsUREHeY6RzjiotUnc7T+k7+qa7yxdtfY7nhb5eyp07llIq+0WEbVpuIgVG+LVBvEnSqz+H1Zgr1Hu3bTOnkNRAc6YsYgT/cVd4okAHisnmGE7lwq4fW5xcQ6mDqLg7drQBJvfj7L09K99N0m+eDKsrNTXzPQX5trJbIEcOJi3PeAo2I11XinSY57zIIaAY8yRAF9zAVz2c7G0WUmPxQc+t8ZaXFrGgzDCB8UTJ5notdRZToNAo0g1p/A3iLXIH1XJ0qcZYfBL1VsRRkcL2UxQue5Hk83gcDp3Sahcw93XaBItZpj8JYW/dJEEDktk3E6plwbYxBm1r8Cbqj7TZWTRNWS+pS8QImS2xcCPIE+Y6lJRv7KM4V5N2nYqu0D2mg6kSLeJjWmQJOx5yDY72XlNeoaTyDsT/r2W/xGbNqMFOm25d4RO883HYX32tdaDKcnwuHcypUaKleBD33DTF+7aR4Tfc36ropVY014+C0lKPHJ5jhsULTy/wAq2wlcWjeV6fXxdCsO7fRZUa6xkA7deB22iFQZl2Kw9Rp+yF1KqAS1rnufTdxh2rU5vKQbciq9SlV4f1Cqyj7SsMZdmTTLHta4WIB4OAsQTt/lXrKBcw9y06TBLZgNvcAX1Xna1+ixea5JiMKAajdbeL6epzWkCTqsCPMiPom8vzp7CC1xER7R+aytOK80X2xnmLNHjszdLNJ0gyTa88eu1/8AUqTha7aj3NeG3F4vLuDm9eqr8zxDq9EVPDYRqtb4hebixsOnRVlLEukGdgb+vD98VVp8ohJWsd7UYOo2sxhcS0tkG+mZOqJ9PmtJ2Co1hW2ikGkOM7ndtufGVgs5z4vrsYTYNiTsNRJueey3v8OMcQ99Ilrg4ag4SYIjc7AfmvR0yiq0Nya8j5/UuPWa956GwpabTgX0ABCEIAXF1CAp8JUZVaA70P5KDj8ia/VqAcIMefBVeDxhpnmOI/MdVqMHiA9oIMj6JhkWPJc97INa7vGC15bzi7Qekx7rI5jRqNcSZE3nnygixXvWYZbINpaVhM77KuhwYCQeA3HS+4XDqKDb3RRRo8ixbzMw2fID3U7sm4/aOAlh+oi6k5xgDRfpfQeGzHel9wTtLQ0Bt+c+aoi40qmphnSfJQ47ouHextSntkmenEju5G+q5/IeSqMXml7HY7cDHTjZOYfHaqVE7BzJPD4iXT8iB6KlzSgWEuHwn2J4eS8WlSW9xkdVPWXnKL88Fxh835gfT6q3qY9rogySPQHjc9RbzWcySoWNNRvxElrTyAHijz1AeiucvoUMQT4zQqncEB1InjYQ5gPMao5QpnShdon1+CqOMvqS3Pnf4jbTtBE2I/e6YquEySY5z877Hgl4um/Dyyo3S6ZaRc3MBzXfeYRsfNQ9W5Gxkj0mZ+iz6VjvjO+TmMq2na315ytH2KyRrQ3E1AXGJaIgM1Dc8zePmqDL8vdiazWkeEXedwADt1k2hb2rUa1oYDEAAW3tx5Ss60+nGyeWXvfA3jszeDZ1+N4ABjj8v2FV4rMKlEt8RIfJjw2E2MSSCRzSM3xTWwQTqiHEDfkAqA48mRY8ifisIsfVZU4bkaKyXBp/+aY4hzdTCDIv4ZvqGn8Jta3FX+ErhwLJ8V+ojiDeCPysvNKDoJLT4SRHT9yVednsY4VGyS28TEzw24rRxcHcpKKawUjsKMJmD2U3FzGM1smxbrkAHnHiE9BzV9SwZdpqawA7YEE+K/hMG1hv7Ki7fsFPMGObcvolrr/ea4OBPCfEUnAYt3My0AwOvGeS6K9Nu0ucf9+5NKd48m3qO3Ic3VFm3k24OgSfom6uYvpgaXBrYLg5ohpPG/3nFt9zw4qt/wCXq93MiDAiJiNtx0slYMl8aw2JaLnwg3i5+G3p84XMnfki3maPA56148XiI47E77Dfgs5nfY0EOq4Q6mw5xpGS4Rcd1pEuvbSel1V1O8pVajgC0C/AwDsTvYwtd2cqDRZ/iEjebxJA/t69fNWi5wecorKCit0DC4WtLIiIgm/5fvZOtqNgNMi9/LoFbdvsAKQOIoscQ50Vmt4atqongTY9SDxWDdmDny1gdqd4Z4ibcOK66WndTMTKWoiuR+qO/rkUPCJ06m7kNEb7g843hev9gezrqDDUeSS8DfeBtJWf/h92Q0NDnN0/Ur1JjYEBe9RpKCPHnmTZx+yWm6p2HMpxbkAhCEAIQhAedSpGCxjqTpb6jgf3zUddUA2OXZi2qJbvxaf37qRWoNcNhPJYik4tILSQRsQr7A5yHeGrY/iG3ryUkEfH5a10hzQR1ErzztN/DZryamGcKb/wH4D5fh+i9ceZF7jmP3dV2KowJ3HP9eSq4kM8WyfKsRhv61gzUKdPw/EXSXB25FyR1+Rs6tWm+n/OYC7Z3iOogj737Ox22Vz2re2f5b2tfEXG/QH/AF5rzzH167dQNgbGAP3wXhVYdSq82OeXNyxxGOpCGU2hjW2ABJ9TJMkzvuomIr6C1073a4cY/NUYoPc175kM0z5udpH5qXlk1G1GOu3Tq3BhwIEiOMErd0Ipbm/iQ1fLN/kmObiqXd1odpuCLFpP3m8trtNjHkRSPxDWVSNQc1sgO3BIbvbeSPQuVT2YtUq0qlQ0xUY5ragkw4jw+65U7M4sjxYjDuEyfE8aud+64rNUoRk1KSS7XOzTajpppvHY3eQNFOmXk+Kp1FgNh+fqpP8AyAl3MgkX/VZOlmbgQx0U7xbYWFpHJXPfWBEWg+8yvLrUnvuz3ISTWDuZv1m9ja3KNxHoqwUmuDuZ4G5EbbRJKsMQZeTv+tuHJQ9OmTxLoJN/UDmtKeFYs2KawtsBcWBPXxX+al4SqSGiB5bkQJJIH15KIHEeGwgySZvNp3sefkEmrWipxkE32n05K047iu4O29Rj3se0Q7S0eRHh9BH7uuZR42E79N9gf0VP2lxvgj9lW/Ywgsk9Pr+/dbVE1QUmVjLxWLRr3OBt4RuDtNo9dx8k5gazxF4EkiRezgbD39FaCm3Zw4TfYEC2/T98FU1opFxMuEWM8XEbuvEE7m264Yy34Ni4a5rtNSrTGkSCYA1GxAdNyDEzxhQRmAFQmm0NbcuYLN6wPu7AxtZMOxBNMNLrW3PE/lZRWjS43vxvvdWUW+SVZGjoUxiqFek4j+YxzYn4SbsLYM2cGm3JUf8ADDsgXOFepPdskMB+8fxHy+vkrjs1TmoA34nEDbYTJJ6ACflzXpOEwjWNDWgBoEACwXs+iqb2ybWL4PL1+3erCsNRAHkpCFFxNaTob8R9hzXrnCLpHU4ngLDz4p9JpsDQAOCUgBCEIDkoXYQgPPnMSQFKexN6UAgBKDUoBKAQgewuJczY25Hb/CsaeMa7+137+aqwEodVJAnOMmpVh4mgH8QFvULG5v2WiSJcOmy3TCRsbJt9+CznRhLLRRxTPKqmWhge0ss8AOEbwZB8wVXjBCnLmSZBaAdhJH6L1fE4Fj9wPRVlbJG8AD6LGpQ3Jpdyrizzujh9GrUDcEagJieNr/JM5XiruDnjSwwTO0mAt1WyMcoUL/4/BMRfpKxlplbBGwxuMzUPc802HuwQwVIjUbT/AK5J/B497SATIOx+SvMx7EurQS9w07AQAPJoEBRf/ieKYPA5rwOBEHz43VammusI9ChX2qzJH/KtIi7T14xG31Uelie8iBJuCORvf3UR+X4hgGpjZG0nblcC/t5KFiTWpzLDq4ua78rFcT0yTs8M6fWo+ZbVsZH90tjyvumml9V2lgLnXtPAcSTYDqqvCUqtUgFkDmSB9JKtc9DsDhqZaC6tWeZdGzGiwAuRc78Y8lPRztVmzGpq0uOSl7W5XiqbA+pRc2nMF4cx7Zm0ljjpk844K4/hvinO1AW0RLjOkSYGqAd+SosP2qxjTEa2Gzqb2F7Hg7tcDwKsMR2lqPLW0cIzDULF1OnNyJl2oxz2jguupRnKhsaV/czmjqakW5dzf4nF6AA4ybRfcE7jnt7Ksx+Lb3Ya4GZNucfBEenskZ/TLaGHfSfJe7wkiTpc0E7HnHzVD3tKdDn1qjpu/u2imHdGai6o3qSPLgvKo6O2XydsfSC2JtZDE5iDUZB5C1xtAEK4wDK1U2Bg8XXPPwt4b8VYZNlDi2X+K9o2I4cNlu8gyR0T8I9Z9169HRxaTaM3rJtCewuTuphz3AyYALviPM+S2YUZ9ZlJviIEKrxWZufZvhbz4nyXfGKirI5ZScndlhisbfQzxOPsnsJh9Avdx3KhZVA23PHirRSQCEIQAhCEAIQhAY6sxR3BWFZqhVGoQNSiUlyTKAeDkoOUbUuh6kEkOSxV5qLrXdakgkuaD1TL6XL3/VN60oV+aECHAjcfmEqkWcWg+Rhd70LjwDwBSwsSmU6Z2JHn+oS/sY4EFVp6Ehc71wUWJJWLygVBBCzua9l6h+ET1H6K7bj3DmnW5w4cSsqtGNRWkQ43MXl/Z+q139J3nED5lWVfs6+qZqxO17wPRaYZ8Yi3yCadnE8GrGGipwdyvTRQ0+yNPjPspVDsrRH3Z81YHNejUg5oeYC6FTiuxOwS7siXua9pAaxpDGwfC4/ebf184XcD2Io0yC8i3OB7Lj82efvO9EwcUTwJ8zKhU4J3SLbUaelVw1EAM8RHJIxGevNmwwfMrPNeT/hP0mq5Ymd6SZJJPM3TrCo7U40qQW+WVLq8as1ljvEtK3ZAdQhCgAhCEAIQhAZx7VFq01PcE05qAqqjEw5qs6tNRKlNCCGUmU89iacFIOal3UkFcQDmpcJSJRKA6XLmtcKSVIF96VzveiQuQgFl4SCiEaUAksSe7ToalBiEjHdJQoqQGJbWKAR20U62mn20061iAZZTTzWpYalhqASEpK0o0pYErKvjWpCzeUM8UrSBACEIUAEIQgBCEICiKbKEIBt6jVQhCEEWoo7kIQDLklCFIBcQhACEIQHEIQhILq4hSBQSwhCAW1OBCEA41LCEKAKCcahCkCkIQgLLKldsQhQwKQhCgAhCEAIQhAf/2Q=="/>
          <p:cNvSpPr>
            <a:spLocks noChangeAspect="1" noChangeArrowheads="1"/>
          </p:cNvSpPr>
          <p:nvPr/>
        </p:nvSpPr>
        <p:spPr bwMode="auto">
          <a:xfrm>
            <a:off x="160338" y="-144463"/>
            <a:ext cx="304800" cy="304801"/>
          </a:xfrm>
          <a:prstGeom prst="rect">
            <a:avLst/>
          </a:prstGeom>
          <a:noFill/>
          <a:ln w="9525">
            <a:noFill/>
            <a:miter lim="800000"/>
            <a:headEnd/>
            <a:tailEnd/>
          </a:ln>
        </p:spPr>
        <p:txBody>
          <a:bodyPr/>
          <a:lstStyle/>
          <a:p>
            <a:pPr eaLnBrk="0" hangingPunct="0"/>
            <a:endParaRPr lang="es-ES"/>
          </a:p>
        </p:txBody>
      </p:sp>
      <p:cxnSp>
        <p:nvCxnSpPr>
          <p:cNvPr id="5" name="7 Conector recto"/>
          <p:cNvCxnSpPr/>
          <p:nvPr/>
        </p:nvCxnSpPr>
        <p:spPr>
          <a:xfrm>
            <a:off x="0" y="620688"/>
            <a:ext cx="8143875" cy="0"/>
          </a:xfrm>
          <a:prstGeom prst="line">
            <a:avLst/>
          </a:prstGeom>
          <a:ln w="34925">
            <a:solidFill>
              <a:srgbClr val="5BA3A2"/>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1159" y="20224"/>
            <a:ext cx="1555606" cy="600464"/>
          </a:xfrm>
          <a:prstGeom prst="rect">
            <a:avLst/>
          </a:prstGeom>
        </p:spPr>
      </p:pic>
      <p:sp>
        <p:nvSpPr>
          <p:cNvPr id="8" name="CuadroTexto 7"/>
          <p:cNvSpPr txBox="1"/>
          <p:nvPr/>
        </p:nvSpPr>
        <p:spPr>
          <a:xfrm>
            <a:off x="465138" y="980728"/>
            <a:ext cx="7779270" cy="5755422"/>
          </a:xfrm>
          <a:prstGeom prst="rect">
            <a:avLst/>
          </a:prstGeom>
          <a:noFill/>
        </p:spPr>
        <p:txBody>
          <a:bodyPr wrap="square" rtlCol="0">
            <a:spAutoFit/>
          </a:bodyPr>
          <a:lstStyle/>
          <a:p>
            <a:pPr algn="just"/>
            <a:r>
              <a:rPr lang="es-ES" sz="1600" b="1" dirty="0"/>
              <a:t>Consumo sustentable </a:t>
            </a:r>
            <a:r>
              <a:rPr lang="es-ES" sz="1600" dirty="0"/>
              <a:t>es un concepto elaborado y defendido por organizaciones ecológicas, sociales y políticas que consideran necesario que las personas modifiquen sus hábitos de consumo, ajustándolos a sus reales necesidades y optando por productos y servicios que favorezcan la conservación del medio ambiente y la igualdad social y/o que tengan políticas que busquen minimizar las externalidades ambientales de sus productos.</a:t>
            </a:r>
          </a:p>
          <a:p>
            <a:pPr algn="just"/>
            <a:endParaRPr lang="es-ES" sz="1600" dirty="0"/>
          </a:p>
          <a:p>
            <a:pPr algn="just"/>
            <a:r>
              <a:rPr lang="es-ES" sz="1600" b="1" dirty="0"/>
              <a:t>Los envases:</a:t>
            </a:r>
          </a:p>
          <a:p>
            <a:pPr algn="just"/>
            <a:endParaRPr lang="es-ES" sz="1600" b="1" dirty="0"/>
          </a:p>
          <a:p>
            <a:pPr algn="just"/>
            <a:r>
              <a:rPr lang="es-ES" sz="1600" dirty="0"/>
              <a:t>Los envases analizados son todos del tipo Tetra </a:t>
            </a:r>
            <a:r>
              <a:rPr lang="es-ES" sz="1600" dirty="0" err="1"/>
              <a:t>Brik</a:t>
            </a:r>
            <a:r>
              <a:rPr lang="es-ES" sz="1600" dirty="0"/>
              <a:t>, es un envase de cartón (75%), plástico polietileno (20%) y aluminio (5%), producido por la empresa sueca Tetra </a:t>
            </a:r>
            <a:r>
              <a:rPr lang="es-ES" sz="1600" dirty="0" err="1"/>
              <a:t>Pak</a:t>
            </a:r>
            <a:r>
              <a:rPr lang="es-ES" sz="1600" dirty="0"/>
              <a:t>.</a:t>
            </a:r>
          </a:p>
          <a:p>
            <a:pPr algn="just"/>
            <a:endParaRPr lang="es-ES" sz="1600" dirty="0"/>
          </a:p>
          <a:p>
            <a:pPr algn="just"/>
            <a:r>
              <a:rPr lang="es-ES" sz="1600" dirty="0"/>
              <a:t>Los envases son perfectamente reciclables, siguiendo los siguientes pasos:</a:t>
            </a:r>
          </a:p>
          <a:p>
            <a:pPr marL="285750" indent="-285750" algn="just">
              <a:buFont typeface="Arial" panose="020B0604020202020204" pitchFamily="34" charset="0"/>
              <a:buChar char="•"/>
            </a:pPr>
            <a:r>
              <a:rPr lang="es-ES" sz="1600" dirty="0"/>
              <a:t>Abrir totalmente un lado del envase.</a:t>
            </a:r>
          </a:p>
          <a:p>
            <a:pPr marL="285750" indent="-285750" algn="just">
              <a:buFont typeface="Arial" panose="020B0604020202020204" pitchFamily="34" charset="0"/>
              <a:buChar char="•"/>
            </a:pPr>
            <a:r>
              <a:rPr lang="es-ES" sz="1600" dirty="0"/>
              <a:t>Lavar ágilmente, una vez y utilizando apenas agua, para retirar el residuo de leche, la cual se descompone una vez no esté refrigerada.</a:t>
            </a:r>
          </a:p>
          <a:p>
            <a:pPr marL="285750" indent="-285750" algn="just">
              <a:buFont typeface="Arial" panose="020B0604020202020204" pitchFamily="34" charset="0"/>
              <a:buChar char="•"/>
            </a:pPr>
            <a:r>
              <a:rPr lang="es-ES" sz="1600" dirty="0"/>
              <a:t>Dejar secar bien</a:t>
            </a:r>
          </a:p>
          <a:p>
            <a:pPr marL="285750" indent="-285750" algn="just">
              <a:buFont typeface="Arial" panose="020B0604020202020204" pitchFamily="34" charset="0"/>
              <a:buChar char="•"/>
            </a:pPr>
            <a:r>
              <a:rPr lang="es-ES" sz="1600" dirty="0"/>
              <a:t>Aplastar para disminuir el espacio a utilizar mientras se almacena en su residencia</a:t>
            </a:r>
          </a:p>
          <a:p>
            <a:pPr marL="285750" indent="-285750" algn="just">
              <a:buFont typeface="Arial" panose="020B0604020202020204" pitchFamily="34" charset="0"/>
              <a:buChar char="•"/>
            </a:pPr>
            <a:r>
              <a:rPr lang="es-ES" sz="1600" dirty="0"/>
              <a:t>Colocar en depósitos destinados y autorizados a ese fin, como los Puntos Limpios o Puntos Verdes de su comuna.</a:t>
            </a:r>
          </a:p>
          <a:p>
            <a:pPr algn="just"/>
            <a:endParaRPr lang="es-CL" sz="1600" dirty="0"/>
          </a:p>
        </p:txBody>
      </p:sp>
    </p:spTree>
    <p:extLst>
      <p:ext uri="{BB962C8B-B14F-4D97-AF65-F5344CB8AC3E}">
        <p14:creationId xmlns:p14="http://schemas.microsoft.com/office/powerpoint/2010/main" val="3719740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0" y="-26988"/>
            <a:ext cx="9144000" cy="865188"/>
          </a:xfrm>
          <a:prstGeom prst="roundRect">
            <a:avLst>
              <a:gd name="adj" fmla="val 0"/>
            </a:avLst>
          </a:prstGeom>
          <a:noFill/>
          <a:ln w="9525" algn="ctr">
            <a:noFill/>
            <a:round/>
            <a:headEnd/>
            <a:tailEnd/>
          </a:ln>
        </p:spPr>
        <p:txBody>
          <a:bodyPr wrap="none" anchor="ctr"/>
          <a:lstStyle/>
          <a:p>
            <a:r>
              <a:rPr lang="es-ES" altLang="es-CL" sz="3200" dirty="0"/>
              <a:t>	</a:t>
            </a:r>
            <a:r>
              <a:rPr lang="es-ES" altLang="es-CL" sz="3200" dirty="0">
                <a:solidFill>
                  <a:schemeClr val="tx1">
                    <a:lumMod val="75000"/>
                    <a:lumOff val="25000"/>
                  </a:schemeClr>
                </a:solidFill>
              </a:rPr>
              <a:t>Mirada Ambiental</a:t>
            </a:r>
          </a:p>
        </p:txBody>
      </p:sp>
      <p:sp>
        <p:nvSpPr>
          <p:cNvPr id="3" name="AutoShape 9" descr="data:image/jpeg;base64,/9j/4AAQSkZJRgABAQAAAQABAAD/2wCEAAkGBxQSEhQUEhQUFBQVFxgXGBUYGBcVFxgYFhcXFxUVFRUYHCghGBolHRcXITEhJSkrLi4uFx8zODMsNygtMCsBCgoKDg0OGxAQGywmHyYsLCwyNCwwLC8sLzQvNCwsLCwsMCwvLCwsLDQsLC8sLCwsLCwsLDUsLCwsLywsLTQsLP/AABEIAMIBAwMBIgACEQEDEQH/xAAbAAABBQEBAAAAAAAAAAAAAAAAAgMEBQYBB//EADwQAAEDAgQDBgMGBgICAwAAAAEAAhEDIQQFEjFBUWEGEyJxgaEykbEUQlLB0fAHIzNi4fEVckOSFqLC/8QAGgEBAAMBAQEAAAAAAAAAAAAAAAECAwQFBv/EADARAAIBAwMCAgoBBQAAAAAAAAABAgMRIQQSMRNBIlEFFDJhcYGRodHwwSNCseHx/9oADAMBAAIRAxEAPwD25CEIAQhcLoQHUJp1ceabOIPJBckoUM1jzSDW6lTYi5PQoAxHVd+1dVBJOQoP2rqutxXVG0ssE1CjNxN4kSnO+5hUjOMuGS4tcjqE2K4Sw4FXIOoQhACEIQAhCEAIQhACEIQAhCEAIQhACEIQAhCEALhKCkFAcc8ppy69ySxpdc2H1UkCC/kkuY7jA8zCg5pm4pCGw36rJ5hn4nxPJJ8/os5VEi8acpZSNnUe0b1WD3TDnsP/AJm/IrCjGVH/AAU3u6kafqnRhsUbikPV91Xq3L9CXc2fcT8NVh9YTdbDVW3gkcxf6LG/a6tM/wA2jUb1A1D2Vtleeg/BU9J+oKlTTKypyiWXflFetdsVIPEATv8ART6GLZV/qNAd+MWKMfgw0Bx8Qt4uvDZcPpDqbPD7Pc6NLs3Z5I7KDonWZHGN+iS3NHCGk3mDYyk1sY/T8Ddx9736KKM1JdoIYHgSHEagR5rw3KN/C2vqegoN+0ky/pVA4DcHyiUOcW/qFVCtU3Ba1k/EPeylHFFlz4mc7XHku+l6QnTS35Xn/JyT0t3gn0sWfNS2VuYhY/Nc50GKe0b+aMt7RmQHmfS/VaS9NR37VHHmF6Pnt3G0B5LocoWFxQeJBsdvJSC8r0aOrhUVzilTcXYfQmqdUHb5J1dRQEIQgBCEIAQhCAEIQgBCEIAQhCA4SmnlOOUXF4llMS9zWjmTCNpK7IZzTJAXc0raKZIidgNpKXReDBBB291UdsMT3bKb5IaHGbTuLKs5WjdGlGO6aRW/ZybuPjP3rW6XT2LotMOeASNrceQHBVbs5ougOdpJuDMeRgqyZUhrS5wOoS122oC08pXLFrg9OUWrNkXMHPYwvs1oEnTBdCYws1WNc2pWbqkw7w24EGIMp7HZqxgPeEBsHfiqFvaNurwPkxs1jh+ZCzm7S5NqcHKPGfMvIqtMd4fN0OB+kJNfLmVf6jA1/B7bHzCdyjM6NQkVabvhgGJMneANvNTg4NGxPIcVrHKMKl07WKfDUquHcQ4mpTOzou3o6PqtbgXiswscBpcItb181Hy6lqJL40t+Kdul1Ly+m1peQQGydPKOi2Vtvi4OGqrSxyYXH43u9dKpBcwlk3DiBsVMyl+oMAY1w4Ay63Eatlfuyyj3r6rgHue6btkARAA/VShVLbCC3awmOmkBfMulGM3Z4zx5drnpPU3jZIr8JhS3whoDL+Ex7ApvFVBRu6k/Sblwu0dbbBWlbEtaYJM26b7RMT6JygTFyT0iDHI9VpsV9qeflj99xj1WstHlnaLGg13PFmm4jjZV9DHgvH4Z35LXfxAyRjKf2imyACO9AuIdbXpGxBiY4EngvPHQ0kjbh1WU6OfEepQqRnDBvMjzp7CRqaQ3aeIngf1W1yvH960G3XovKclyrE1gXU6Z08yQwT0Ljf0WqyjA4qmZcW0o31PH0bNlnCdSjJW4MtRRpTTykzaVJ3F07QxXNQ/tQJAMT5wevokhw3DhfrP0Xv6fWwttkzxalGXKRdMeDsuqrp1iFOo4gHzXoJpq6OceQhCkAhCEAIQhACEIQAhCEBme0PaYUpp0vE8buEQ3p1KyuCxtTEVWsrPDzBgEwBJEgRvIA+Sn9pMtNFzjIIcJFtpOyx2JqFha4SCNjxkEwvl6usrVKzhUWE+Ec0pO+SZju0NalVf3TiPuwNobaCOdltcBj2Zhg3UcQHU3PbplwILXD4XtneDBXnlTGUjLqpLKhcXhwFpG4j3VnmGdv7ttSmZbvI5LppaiWnspZjImFRwdxvOME/AOP2ika7H/APmPwHgC1w+ExaDCVTrBtIdyw4nDOmaYJ7yiZ2HG+8iVdZL2qq/ZxVqNDqJcWE/EJHBzTwMpYZl1UhzWdy/fVRcaZB/6fD7L0JQ7xZ7lHXRlFKa+n47fFGfdTa8NbSxFSk0T/LrUnG53BfEkeasMHkjoE1GG8kspvBcOVyAArV2AYf6ePrN/7sY8/NsKHXyEOJL8yqEHcCmR/wDuFXK7fdfk36tN/wB1vk3/AATcJRp0r+FoG5JE/wCEzj+1NFlmu1HgGiZ4QDIEquOQZewzUrYiseRcym3/AOon3UjD59hMNbC0KTHfj+N//u6SqSrqOG0vhlkeBu6UpfZfkscso4qpTJrTRoaiYMsqVQYhpZJ0ttv57q//AOQDRAbIEXGw6LHYTO6tarLncDAM7/lxXKmZuhzSbkz+X5BeVrtVNSUYXWC8KHVy7c9jZNzVjtpHpbjaw/JOuqNcOTYFmmD6zEDyWHwebOphrQY8QJ5mTtCl4vNHOnkOEe5jdcfrVRK0s/v72EtF4vCa+n3fL4bXu4RvfeLpjG4s0hqMFg+9MbmIPNZ0Ypwb4bjczsZFrc/NNUc/cy5uCASOEH25/JT6y2rWt8P3JT1V3ve5ozWFQFpILKjSHCZMEQfYrLVMdQwj3UWUWMLYbOkEkbgucbmZ91a4TNWVIEAc4sfYdF552wxR+21mkzBbxmxY0jbbfZbxvUjaLNaFOKk1JGtzHOCNLw9rxNwDBEf2kCyqa2cOc4mZmefXZZqjidQLfX/CkYasYAdcDb/aylQjz3OleE0P/IuhpJNoG/D9U9h8yNN0VAdJMjyN1QtdNtjJ8oUutU1Na0x4Z4XuqdOPcOXY2uFzXXSd3YAIDiJJN9xAPqEvK8+loD7uHLiOdysx2dxrmVAAJB4fmpeFDdTjsATA9bAKy11fTwWyXytg8P0pTVOalHub/L8xbUFjI9x5qwBXnDcZ3DKhuS6AL2mbq87K9oe8d3TuUtPluCve0vpSFXZGSzJfc8+M/M1iEAoXqmgIQhACEIQAhCEBj+0+KHeQYIHDpZYPNKY1FoMjeeXorrFFjSXlw8QmCZIlZvF4kFxPORK+dq011nVeG+xzPLK7HUZYRIkX+qoaWaVQG0aLXOF/CAXOceNheFpsHhnVajabfvRfpxNt4C9L7P5PRwgcykwGTqc4xqM7kkjbpsphqIQVmrnTR0zmr9jznKMmzKpQNOm3u2PIeG1SGNBm5O5ExtCu8B2DxLrVXMoxu4O7xh6tFjHnC9EFRp5WtIFrJNbG6bRJid4+Y/forevNLtY646dL2Sho9hqIZBq1STs/WG+UN0wqPNOwOJa1zqWJFQjZhaWSOI16iJHy8lssXi6rRI0gb3MEjkQ7ZJp58PvfDMTaLibAmSFktWl7X3RuqVS14nlmadm8Thw19cEsPEEEA8nRt9OqiYfDiRpBBJgQDc8ABxXrWIzGnUGktD2vs5pMzJ2iOfFRMHlDKbnPpUNNhvOqLfccbXHJcsq6llP6HbTqbY2migyvJnU4fWcW22sCCbX9FUZ27u6moElvOItPHktvmDzIDjpkbEXPCFi8/wAW0OeweNtt+EE2gAWWKm5ytI2pPuu/0I2HxAqEEQYInpxuFaUHF0G5uZB5A2jh/teeVqr6by6l4T0uInYjipuC7UvAh4h34m/SOC6Z6KTV4Dq2eT0GtVIHnE77b3VVVADiRJBmYMgHhuqnLs+diT3TGl1XgALBo+892wHM+W8qzr4GrSLjUAMmDpJLTv4jq2N/ZYeryp4mXjJS4YzSzPug97gWsbueIAMiOfKOqyGPzY4is+q+xcRHOAA1s9YAlbpnZB2OaG1KrqVMbBsS48CQ7do5KBnP8NXUaZdSqOdH4gB6EDbzXdpo04w3PlnPUqeOxnKDx7K0wztgfNZ8tdSdoeII/cjmFZUMWLJVp+ReErl3SvKWSTykD59Fe5RlFKmwPry9xAc2m0kABwFnHfVxiysMLi8PREMp0wQNyNRjfd0nivPlKKeWWTb9lFJ2fP8AOYNpt6lOYzBup1Xg1P5bbyIkzw6GVfjOqBmWMaQB9wH0jhxThGHqt7x9Km8EgbnVyu2d1rTVLmWfkcOtoSrJXVjFYnGl72MBtIgTKusG0NcHAkEbQYj5Kww2W4DvLUQJiHa3+HyE7qNm2Rd011ajV1MF9JEaG8XEi7gPL5qlSKrS/pytb5fT/R5VfR1oWdsGyyLOW1YYDqIsTxBHMcrbq9CyHY/KGUh3oqCo57RcfDBvb2WtYV9Xpup011OTOIpCELcsCEIQAhCEB4lnvZysKjqgfpoyRrAD5O4ESOE7kbLN4qoaToLtbTcP06fRwmxHmvXKLW1GVKZbLSbtPI8jztPSJWFzrIa9KsWMYarDcOlolnw3JIDXjkeS+es5JTqJJPn3P4mDSJHYOs0PqO4+EcrGePmvQH1yBq8AEXLpJHIG37lYHsbhm0e9e+WeItG+7GyPCbgySD19VqcLnbLNgkD53m64dR4JNXwe3pqbdJWRMql7nyS4CILi3TO8aWzebfJVONzUs8DHAj8RiwB4AbzfdSMZigG2faTyH/tPHoFkcXmQbIaQB7g3v7rK1+DspxvyWBzYtAN+Ikk7RFwP1Kap1qlZ4pMBJJEgSQ0xBc4xYDmm8iyw4gh9UEUBubgvI+6wjhO5/PbUUcTSotLaLG022kNmXEWGp1y4+apUnCGHz5fk3c2n4Vd/YscuwtPDMsdT4hz+PkOQ/S6U7NmgzHG/M+pWdzHNYBkxIkfOFXYbEF5JBsTEzt1EcbLnSq1He9kjD1eL8VTLNNmTW4qkWDwuiWEGwdwt+/08xzF1SnULKgLXN3BB/d+a3gxOkwN+Xy257+yaz/DDE4ZzXAa2gFj4Etg7EzOn29lvpqrjLbUXzLpbF4eDzbE1ZdOx4Ktdhy9wDRqc4wANySbD1KexTHMeWvsR6yDsQeRV92AqU/tX8z4gx3d7/HYW6wTuvaUunHcjOVng33ZPJmYSk1oa3vHAd5UA8Tjc+IjgLgeiunV6PwkTqIgG997dbSo1fFtDDpJmBP5BZrG4w6rcON14zqylU3XLQobvcbM0iDDHNgmSI57EevNdxDJaZIBiACYbfbadJ+e6qMtxge3S4uki5BEAjaf7hupNLGMYYdH/AFnUDNgZ2IsRFtl0KeLswdOSdjA9qMjDy5sd29pkcQNzDSR8JuQEvs/2YbQZ32JdqqiC2l9xjpsXuPxnYxEDqtj2kx2H7s6wDDSWAzMgnqJAMHc8V56M6LqbtRMyZHCQtnUm42g7o2px3Zlg0Jz9wJbIINzIn1k/knWFlQt3p6iQHadTTYS0XHnc2t6ZGjiNr33/AGVpstxIqACo4xEHS4NJ+6Nxc7e6y2bMM0l7heLoVXkuDu8I1NqBpa0MIkeMk7WN7zzVfQxulx0x4tgRMX/Edrcd/JXznfZywsBax+oklp8RG8DTAEFtuZ4xZynjGn+jqmIhok6RtEDgrNRZnukl7ivwFJzn7QGHiJvNmkWkmRcniFZ5JmLu8NKoJbJGggGx3BIN/KFHY2q+W+MEAGYEkA2aWk+OI23n5J2g1rAKjdTXatL5+6fxRvvMj+6OCzatlYZZy3Jp5J2TY6lhC+m8PY5jocS4d2W7tc0cDpIlbjDVg4AtIIIkEbEHYhYHN6VGu0vru7trLB4ElwEGCwm95FlrchxjatNrqcaAABcEgjgQNoX0OirKUUlZeS/yfOTg6dRxLlC40rq7yQQhCAFxdQgPPMbT3glroIBFjfcSsvh89qUqwpVGh2owHCxPKeBW+zbAaTa9pWD7T0CL6Rq4Hl1HVeLrtHCV21dGElkr8Tnhc+fhkzHrHrsClfbi1sg3478dvPgsoKbi8anaSDtYw2B4iQbb+yk4ys5jR95u8tmPW0hYS00cJHs6fVRUVG5Z4nNHGZP78lVVsbM3v++Cp35jJUvs9/NxDRNmHWeukggepWq0qgnJnStRd2R6tiMToYymLNaA1sWFrSOSgvrESbSfyPAqNiK+oDhe82Hom3ViLC144nleV4ap9/M699lZHMU4ug8+EbKdhqWhgHn+/wA1Ea8WUqk6J1Te3vEfKyvJYsZuVyS6rqgzHI3vyATbsUREHeY6RzjiotUnc7T+k7+qa7yxdtfY7nhb5eyp07llIq+0WEbVpuIgVG+LVBvEnSqz+H1Zgr1Hu3bTOnkNRAc6YsYgT/cVd4okAHisnmGE7lwq4fW5xcQ6mDqLg7drQBJvfj7L09K99N0m+eDKsrNTXzPQX5trJbIEcOJi3PeAo2I11XinSY57zIIaAY8yRAF9zAVz2c7G0WUmPxQc+t8ZaXFrGgzDCB8UTJ5notdRZToNAo0g1p/A3iLXIH1XJ0qcZYfBL1VsRRkcL2UxQue5Hk83gcDp3Sahcw93XaBItZpj8JYW/dJEEDktk3E6plwbYxBm1r8Cbqj7TZWTRNWS+pS8QImS2xcCPIE+Y6lJRv7KM4V5N2nYqu0D2mg6kSLeJjWmQJOx5yDY72XlNeoaTyDsT/r2W/xGbNqMFOm25d4RO883HYX32tdaDKcnwuHcypUaKleBD33DTF+7aR4Tfc36ropVY014+C0lKPHJ5jhsULTy/wAq2wlcWjeV6fXxdCsO7fRZUa6xkA7deB22iFQZl2Kw9Rp+yF1KqAS1rnufTdxh2rU5vKQbciq9SlV4f1Cqyj7SsMZdmTTLHta4WIB4OAsQTt/lXrKBcw9y06TBLZgNvcAX1Xna1+ixea5JiMKAajdbeL6epzWkCTqsCPMiPom8vzp7CC1xER7R+aytOK80X2xnmLNHjszdLNJ0gyTa88eu1/8AUqTha7aj3NeG3F4vLuDm9eqr8zxDq9EVPDYRqtb4hebixsOnRVlLEukGdgb+vD98VVp8ohJWsd7UYOo2sxhcS0tkG+mZOqJ9PmtJ2Co1hW2ikGkOM7ndtufGVgs5z4vrsYTYNiTsNRJueey3v8OMcQ99Ilrg4ag4SYIjc7AfmvR0yiq0Nya8j5/UuPWa956GwpabTgX0ABCEIAXF1CAp8JUZVaA70P5KDj8ia/VqAcIMefBVeDxhpnmOI/MdVqMHiA9oIMj6JhkWPJc97INa7vGC15bzi7Qekx7rI5jRqNcSZE3nnygixXvWYZbINpaVhM77KuhwYCQeA3HS+4XDqKDb3RRRo8ixbzMw2fID3U7sm4/aOAlh+oi6k5xgDRfpfQeGzHel9wTtLQ0Bt+c+aoi40qmphnSfJQ47ouHextSntkmenEju5G+q5/IeSqMXml7HY7cDHTjZOYfHaqVE7BzJPD4iXT8iB6KlzSgWEuHwn2J4eS8WlSW9xkdVPWXnKL88Fxh835gfT6q3qY9rogySPQHjc9RbzWcySoWNNRvxElrTyAHijz1AeiucvoUMQT4zQqncEB1InjYQ5gPMao5QpnShdon1+CqOMvqS3Pnf4jbTtBE2I/e6YquEySY5z877Hgl4um/Dyyo3S6ZaRc3MBzXfeYRsfNQ9W5Gxkj0mZ+iz6VjvjO+TmMq2na315ytH2KyRrQ3E1AXGJaIgM1Dc8zePmqDL8vdiazWkeEXedwADt1k2hb2rUa1oYDEAAW3tx5Ss60+nGyeWXvfA3jszeDZ1+N4ABjj8v2FV4rMKlEt8RIfJjw2E2MSSCRzSM3xTWwQTqiHEDfkAqA48mRY8ifisIsfVZU4bkaKyXBp/+aY4hzdTCDIv4ZvqGn8Jta3FX+ErhwLJ8V+ojiDeCPysvNKDoJLT4SRHT9yVednsY4VGyS28TEzw24rRxcHcpKKawUjsKMJmD2U3FzGM1smxbrkAHnHiE9BzV9SwZdpqawA7YEE+K/hMG1hv7Ki7fsFPMGObcvolrr/ea4OBPCfEUnAYt3My0AwOvGeS6K9Nu0ucf9+5NKd48m3qO3Ic3VFm3k24OgSfom6uYvpgaXBrYLg5ohpPG/3nFt9zw4qt/wCXq93MiDAiJiNtx0slYMl8aw2JaLnwg3i5+G3p84XMnfki3maPA56148XiI47E77Dfgs5nfY0EOq4Q6mw5xpGS4Rcd1pEuvbSel1V1O8pVajgC0C/AwDsTvYwtd2cqDRZ/iEjebxJA/t69fNWi5wecorKCit0DC4WtLIiIgm/5fvZOtqNgNMi9/LoFbdvsAKQOIoscQ50Vmt4atqongTY9SDxWDdmDny1gdqd4Z4ibcOK66WndTMTKWoiuR+qO/rkUPCJ06m7kNEb7g843hev9gezrqDDUeSS8DfeBtJWf/h92Q0NDnN0/Ur1JjYEBe9RpKCPHnmTZx+yWm6p2HMpxbkAhCEAIQhAedSpGCxjqTpb6jgf3zUddUA2OXZi2qJbvxaf37qRWoNcNhPJYik4tILSQRsQr7A5yHeGrY/iG3ryUkEfH5a10hzQR1ErzztN/DZryamGcKb/wH4D5fh+i9ceZF7jmP3dV2KowJ3HP9eSq4kM8WyfKsRhv61gzUKdPw/EXSXB25FyR1+Rs6tWm+n/OYC7Z3iOogj737Ox22Vz2re2f5b2tfEXG/QH/AF5rzzH167dQNgbGAP3wXhVYdSq82OeXNyxxGOpCGU2hjW2ABJ9TJMkzvuomIr6C1073a4cY/NUYoPc175kM0z5udpH5qXlk1G1GOu3Tq3BhwIEiOMErd0Ipbm/iQ1fLN/kmObiqXd1odpuCLFpP3m8trtNjHkRSPxDWVSNQc1sgO3BIbvbeSPQuVT2YtUq0qlQ0xUY5ragkw4jw+65U7M4sjxYjDuEyfE8aud+64rNUoRk1KSS7XOzTajpppvHY3eQNFOmXk+Kp1FgNh+fqpP8AyAl3MgkX/VZOlmbgQx0U7xbYWFpHJXPfWBEWg+8yvLrUnvuz3ISTWDuZv1m9ja3KNxHoqwUmuDuZ4G5EbbRJKsMQZeTv+tuHJQ9OmTxLoJN/UDmtKeFYs2KawtsBcWBPXxX+al4SqSGiB5bkQJJIH15KIHEeGwgySZvNp3sefkEmrWipxkE32n05K047iu4O29Rj3se0Q7S0eRHh9BH7uuZR42E79N9gf0VP2lxvgj9lW/Ywgsk9Pr+/dbVE1QUmVjLxWLRr3OBt4RuDtNo9dx8k5gazxF4EkiRezgbD39FaCm3Zw4TfYEC2/T98FU1opFxMuEWM8XEbuvEE7m264Yy34Ni4a5rtNSrTGkSCYA1GxAdNyDEzxhQRmAFQmm0NbcuYLN6wPu7AxtZMOxBNMNLrW3PE/lZRWjS43vxvvdWUW+SVZGjoUxiqFek4j+YxzYn4SbsLYM2cGm3JUf8ADDsgXOFepPdskMB+8fxHy+vkrjs1TmoA34nEDbYTJJ6ACflzXpOEwjWNDWgBoEACwXs+iqb2ybWL4PL1+3erCsNRAHkpCFFxNaTob8R9hzXrnCLpHU4ngLDz4p9JpsDQAOCUgBCEIDkoXYQgPPnMSQFKexN6UAgBKDUoBKAQgewuJczY25Hb/CsaeMa7+137+aqwEodVJAnOMmpVh4mgH8QFvULG5v2WiSJcOmy3TCRsbJt9+CznRhLLRRxTPKqmWhge0ss8AOEbwZB8wVXjBCnLmSZBaAdhJH6L1fE4Fj9wPRVlbJG8AD6LGpQ3Jpdyrizzujh9GrUDcEagJieNr/JM5XiruDnjSwwTO0mAt1WyMcoUL/4/BMRfpKxlplbBGwxuMzUPc802HuwQwVIjUbT/AK5J/B497SATIOx+SvMx7EurQS9w07AQAPJoEBRf/ieKYPA5rwOBEHz43VammusI9ChX2qzJH/KtIi7T14xG31Uelie8iBJuCORvf3UR+X4hgGpjZG0nblcC/t5KFiTWpzLDq4ua78rFcT0yTs8M6fWo+ZbVsZH90tjyvumml9V2lgLnXtPAcSTYDqqvCUqtUgFkDmSB9JKtc9DsDhqZaC6tWeZdGzGiwAuRc78Y8lPRztVmzGpq0uOSl7W5XiqbA+pRc2nMF4cx7Zm0ljjpk844K4/hvinO1AW0RLjOkSYGqAd+SosP2qxjTEa2Gzqb2F7Hg7tcDwKsMR2lqPLW0cIzDULF1OnNyJl2oxz2jguupRnKhsaV/czmjqakW5dzf4nF6AA4ybRfcE7jnt7Ksx+Lb3Ya4GZNucfBEenskZ/TLaGHfSfJe7wkiTpc0E7HnHzVD3tKdDn1qjpu/u2imHdGai6o3qSPLgvKo6O2XydsfSC2JtZDE5iDUZB5C1xtAEK4wDK1U2Bg8XXPPwt4b8VYZNlDi2X+K9o2I4cNlu8gyR0T8I9Z9169HRxaTaM3rJtCewuTuphz3AyYALviPM+S2YUZ9ZlJviIEKrxWZufZvhbz4nyXfGKirI5ZScndlhisbfQzxOPsnsJh9Avdx3KhZVA23PHirRSQCEIQAhCEAIQhAY6sxR3BWFZqhVGoQNSiUlyTKAeDkoOUbUuh6kEkOSxV5qLrXdakgkuaD1TL6XL3/VN60oV+aECHAjcfmEqkWcWg+Rhd70LjwDwBSwsSmU6Z2JHn+oS/sY4EFVp6Ehc71wUWJJWLygVBBCzua9l6h+ET1H6K7bj3DmnW5w4cSsqtGNRWkQ43MXl/Z+q139J3nED5lWVfs6+qZqxO17wPRaYZ8Yi3yCadnE8GrGGipwdyvTRQ0+yNPjPspVDsrRH3Z81YHNejUg5oeYC6FTiuxOwS7siXua9pAaxpDGwfC4/ebf184XcD2Io0yC8i3OB7Lj82efvO9EwcUTwJ8zKhU4J3SLbUaelVw1EAM8RHJIxGevNmwwfMrPNeT/hP0mq5Ymd6SZJJPM3TrCo7U40qQW+WVLq8as1ljvEtK3ZAdQhCgAhCEAIQhAZx7VFq01PcE05qAqqjEw5qs6tNRKlNCCGUmU89iacFIOal3UkFcQDmpcJSJRKA6XLmtcKSVIF96VzveiQuQgFl4SCiEaUAksSe7ToalBiEjHdJQoqQGJbWKAR20U62mn20061iAZZTTzWpYalhqASEpK0o0pYErKvjWpCzeUM8UrSBACEIUAEIQgBCEICiKbKEIBt6jVQhCEEWoo7kIQDLklCFIBcQhACEIQHEIQhILq4hSBQSwhCAW1OBCEA41LCEKAKCcahCkCkIQgLLKldsQhQwKQhCgAhCEAIQhAf/2Q=="/>
          <p:cNvSpPr>
            <a:spLocks noChangeAspect="1" noChangeArrowheads="1"/>
          </p:cNvSpPr>
          <p:nvPr/>
        </p:nvSpPr>
        <p:spPr bwMode="auto">
          <a:xfrm>
            <a:off x="160338" y="-144463"/>
            <a:ext cx="304800" cy="304801"/>
          </a:xfrm>
          <a:prstGeom prst="rect">
            <a:avLst/>
          </a:prstGeom>
          <a:noFill/>
          <a:ln w="9525">
            <a:noFill/>
            <a:miter lim="800000"/>
            <a:headEnd/>
            <a:tailEnd/>
          </a:ln>
        </p:spPr>
        <p:txBody>
          <a:bodyPr/>
          <a:lstStyle/>
          <a:p>
            <a:pPr eaLnBrk="0" hangingPunct="0"/>
            <a:endParaRPr lang="es-ES"/>
          </a:p>
        </p:txBody>
      </p:sp>
      <p:sp>
        <p:nvSpPr>
          <p:cNvPr id="4" name="AutoShape 11" descr="data:image/jpeg;base64,/9j/4AAQSkZJRgABAQAAAQABAAD/2wCEAAkGBxQSEhQUEhQUFBQVFxgXGBUYGBcVFxgYFhcXFxUVFRUYHCghGBolHRcXITEhJSkrLi4uFx8zODMsNygtMCsBCgoKDg0OGxAQGywmHyYsLCwyNCwwLC8sLzQvNCwsLCwsMCwvLCwsLDQsLC8sLCwsLCwsLDUsLCwsLywsLTQsLP/AABEIAMIBAwMBIgACEQEDEQH/xAAbAAABBQEBAAAAAAAAAAAAAAAAAgMEBQYBB//EADwQAAEDAgQDBgMGBgICAwAAAAEAAhEDIQQFEjFBUWEGEyJxgaEykbEUQlLB0fAHIzNi4fEVckOSFqLC/8QAGgEBAAMBAQEAAAAAAAAAAAAAAAECAwQFBv/EADARAAIBAwMCAgoBBQAAAAAAAAABAgMRIQQSMRNBIlEFFDJhcYGRodHwwSNCseHx/9oADAMBAAIRAxEAPwD25CEIAQhcLoQHUJp1ceabOIPJBckoUM1jzSDW6lTYi5PQoAxHVd+1dVBJOQoP2rqutxXVG0ssE1CjNxN4kSnO+5hUjOMuGS4tcjqE2K4Sw4FXIOoQhACEIQAhCEAIQhACEIQAhCEAIQhACEIQAhCEALhKCkFAcc8ppy69ySxpdc2H1UkCC/kkuY7jA8zCg5pm4pCGw36rJ5hn4nxPJJ8/os5VEi8acpZSNnUe0b1WD3TDnsP/AJm/IrCjGVH/AAU3u6kafqnRhsUbikPV91Xq3L9CXc2fcT8NVh9YTdbDVW3gkcxf6LG/a6tM/wA2jUb1A1D2Vtleeg/BU9J+oKlTTKypyiWXflFetdsVIPEATv8ART6GLZV/qNAd+MWKMfgw0Bx8Qt4uvDZcPpDqbPD7Pc6NLs3Z5I7KDonWZHGN+iS3NHCGk3mDYyk1sY/T8Ddx9736KKM1JdoIYHgSHEagR5rw3KN/C2vqegoN+0ky/pVA4DcHyiUOcW/qFVCtU3Ba1k/EPeylHFFlz4mc7XHku+l6QnTS35Xn/JyT0t3gn0sWfNS2VuYhY/Nc50GKe0b+aMt7RmQHmfS/VaS9NR37VHHmF6Pnt3G0B5LocoWFxQeJBsdvJSC8r0aOrhUVzilTcXYfQmqdUHb5J1dRQEIQgBCEIAQhCAEIQgBCEIAQhCA4SmnlOOUXF4llMS9zWjmTCNpK7IZzTJAXc0raKZIidgNpKXReDBBB291UdsMT3bKb5IaHGbTuLKs5WjdGlGO6aRW/ZybuPjP3rW6XT2LotMOeASNrceQHBVbs5ougOdpJuDMeRgqyZUhrS5wOoS122oC08pXLFrg9OUWrNkXMHPYwvs1oEnTBdCYws1WNc2pWbqkw7w24EGIMp7HZqxgPeEBsHfiqFvaNurwPkxs1jh+ZCzm7S5NqcHKPGfMvIqtMd4fN0OB+kJNfLmVf6jA1/B7bHzCdyjM6NQkVabvhgGJMneANvNTg4NGxPIcVrHKMKl07WKfDUquHcQ4mpTOzou3o6PqtbgXiswscBpcItb181Hy6lqJL40t+Kdul1Ly+m1peQQGydPKOi2Vtvi4OGqrSxyYXH43u9dKpBcwlk3DiBsVMyl+oMAY1w4Ay63Eatlfuyyj3r6rgHue6btkARAA/VShVLbCC3awmOmkBfMulGM3Z4zx5drnpPU3jZIr8JhS3whoDL+Ex7ApvFVBRu6k/Sblwu0dbbBWlbEtaYJM26b7RMT6JygTFyT0iDHI9VpsV9qeflj99xj1WstHlnaLGg13PFmm4jjZV9DHgvH4Z35LXfxAyRjKf2imyACO9AuIdbXpGxBiY4EngvPHQ0kjbh1WU6OfEepQqRnDBvMjzp7CRqaQ3aeIngf1W1yvH960G3XovKclyrE1gXU6Z08yQwT0Ljf0WqyjA4qmZcW0o31PH0bNlnCdSjJW4MtRRpTTykzaVJ3F07QxXNQ/tQJAMT5wevokhw3DhfrP0Xv6fWwttkzxalGXKRdMeDsuqrp1iFOo4gHzXoJpq6OceQhCkAhCEAIQhACEIQAhCEBme0PaYUpp0vE8buEQ3p1KyuCxtTEVWsrPDzBgEwBJEgRvIA+Sn9pMtNFzjIIcJFtpOyx2JqFha4SCNjxkEwvl6usrVKzhUWE+Ec0pO+SZju0NalVf3TiPuwNobaCOdltcBj2Zhg3UcQHU3PbplwILXD4XtneDBXnlTGUjLqpLKhcXhwFpG4j3VnmGdv7ttSmZbvI5LppaiWnspZjImFRwdxvOME/AOP2ika7H/APmPwHgC1w+ExaDCVTrBtIdyw4nDOmaYJ7yiZ2HG+8iVdZL2qq/ZxVqNDqJcWE/EJHBzTwMpYZl1UhzWdy/fVRcaZB/6fD7L0JQ7xZ7lHXRlFKa+n47fFGfdTa8NbSxFSk0T/LrUnG53BfEkeasMHkjoE1GG8kspvBcOVyAArV2AYf6ePrN/7sY8/NsKHXyEOJL8yqEHcCmR/wDuFXK7fdfk36tN/wB1vk3/AATcJRp0r+FoG5JE/wCEzj+1NFlmu1HgGiZ4QDIEquOQZewzUrYiseRcym3/AOon3UjD59hMNbC0KTHfj+N//u6SqSrqOG0vhlkeBu6UpfZfkscso4qpTJrTRoaiYMsqVQYhpZJ0ttv57q//AOQDRAbIEXGw6LHYTO6tarLncDAM7/lxXKmZuhzSbkz+X5BeVrtVNSUYXWC8KHVy7c9jZNzVjtpHpbjaw/JOuqNcOTYFmmD6zEDyWHwebOphrQY8QJ5mTtCl4vNHOnkOEe5jdcfrVRK0s/v72EtF4vCa+n3fL4bXu4RvfeLpjG4s0hqMFg+9MbmIPNZ0Ypwb4bjczsZFrc/NNUc/cy5uCASOEH25/JT6y2rWt8P3JT1V3ve5ozWFQFpILKjSHCZMEQfYrLVMdQwj3UWUWMLYbOkEkbgucbmZ91a4TNWVIEAc4sfYdF552wxR+21mkzBbxmxY0jbbfZbxvUjaLNaFOKk1JGtzHOCNLw9rxNwDBEf2kCyqa2cOc4mZmefXZZqjidQLfX/CkYasYAdcDb/aylQjz3OleE0P/IuhpJNoG/D9U9h8yNN0VAdJMjyN1QtdNtjJ8oUutU1Na0x4Z4XuqdOPcOXY2uFzXXSd3YAIDiJJN9xAPqEvK8+loD7uHLiOdysx2dxrmVAAJB4fmpeFDdTjsATA9bAKy11fTwWyXytg8P0pTVOalHub/L8xbUFjI9x5qwBXnDcZ3DKhuS6AL2mbq87K9oe8d3TuUtPluCve0vpSFXZGSzJfc8+M/M1iEAoXqmgIQhACEIQAhCEBj+0+KHeQYIHDpZYPNKY1FoMjeeXorrFFjSXlw8QmCZIlZvF4kFxPORK+dq011nVeG+xzPLK7HUZYRIkX+qoaWaVQG0aLXOF/CAXOceNheFpsHhnVajabfvRfpxNt4C9L7P5PRwgcykwGTqc4xqM7kkjbpsphqIQVmrnTR0zmr9jznKMmzKpQNOm3u2PIeG1SGNBm5O5ExtCu8B2DxLrVXMoxu4O7xh6tFjHnC9EFRp5WtIFrJNbG6bRJid4+Y/forevNLtY646dL2Sho9hqIZBq1STs/WG+UN0wqPNOwOJa1zqWJFQjZhaWSOI16iJHy8lssXi6rRI0gb3MEjkQ7ZJp58PvfDMTaLibAmSFktWl7X3RuqVS14nlmadm8Thw19cEsPEEEA8nRt9OqiYfDiRpBBJgQDc8ABxXrWIzGnUGktD2vs5pMzJ2iOfFRMHlDKbnPpUNNhvOqLfccbXHJcsq6llP6HbTqbY2migyvJnU4fWcW22sCCbX9FUZ27u6moElvOItPHktvmDzIDjpkbEXPCFi8/wAW0OeweNtt+EE2gAWWKm5ytI2pPuu/0I2HxAqEEQYInpxuFaUHF0G5uZB5A2jh/teeVqr6by6l4T0uInYjipuC7UvAh4h34m/SOC6Z6KTV4Dq2eT0GtVIHnE77b3VVVADiRJBmYMgHhuqnLs+diT3TGl1XgALBo+892wHM+W8qzr4GrSLjUAMmDpJLTv4jq2N/ZYeryp4mXjJS4YzSzPug97gWsbueIAMiOfKOqyGPzY4is+q+xcRHOAA1s9YAlbpnZB2OaG1KrqVMbBsS48CQ7do5KBnP8NXUaZdSqOdH4gB6EDbzXdpo04w3PlnPUqeOxnKDx7K0wztgfNZ8tdSdoeII/cjmFZUMWLJVp+ReErl3SvKWSTykD59Fe5RlFKmwPry9xAc2m0kABwFnHfVxiysMLi8PREMp0wQNyNRjfd0nivPlKKeWWTb9lFJ2fP8AOYNpt6lOYzBup1Xg1P5bbyIkzw6GVfjOqBmWMaQB9wH0jhxThGHqt7x9Km8EgbnVyu2d1rTVLmWfkcOtoSrJXVjFYnGl72MBtIgTKusG0NcHAkEbQYj5Kww2W4DvLUQJiHa3+HyE7qNm2Rd011ajV1MF9JEaG8XEi7gPL5qlSKrS/pytb5fT/R5VfR1oWdsGyyLOW1YYDqIsTxBHMcrbq9CyHY/KGUh3oqCo57RcfDBvb2WtYV9Xpup011OTOIpCELcsCEIQAhCEB4lnvZysKjqgfpoyRrAD5O4ESOE7kbLN4qoaToLtbTcP06fRwmxHmvXKLW1GVKZbLSbtPI8jztPSJWFzrIa9KsWMYarDcOlolnw3JIDXjkeS+es5JTqJJPn3P4mDSJHYOs0PqO4+EcrGePmvQH1yBq8AEXLpJHIG37lYHsbhm0e9e+WeItG+7GyPCbgySD19VqcLnbLNgkD53m64dR4JNXwe3pqbdJWRMql7nyS4CILi3TO8aWzebfJVONzUs8DHAj8RiwB4AbzfdSMZigG2faTyH/tPHoFkcXmQbIaQB7g3v7rK1+DspxvyWBzYtAN+Ikk7RFwP1Kap1qlZ4pMBJJEgSQ0xBc4xYDmm8iyw4gh9UEUBubgvI+6wjhO5/PbUUcTSotLaLG022kNmXEWGp1y4+apUnCGHz5fk3c2n4Vd/YscuwtPDMsdT4hz+PkOQ/S6U7NmgzHG/M+pWdzHNYBkxIkfOFXYbEF5JBsTEzt1EcbLnSq1He9kjD1eL8VTLNNmTW4qkWDwuiWEGwdwt+/08xzF1SnULKgLXN3BB/d+a3gxOkwN+Xy257+yaz/DDE4ZzXAa2gFj4Etg7EzOn29lvpqrjLbUXzLpbF4eDzbE1ZdOx4Ktdhy9wDRqc4wANySbD1KexTHMeWvsR6yDsQeRV92AqU/tX8z4gx3d7/HYW6wTuvaUunHcjOVng33ZPJmYSk1oa3vHAd5UA8Tjc+IjgLgeiunV6PwkTqIgG997dbSo1fFtDDpJmBP5BZrG4w6rcON14zqylU3XLQobvcbM0iDDHNgmSI57EevNdxDJaZIBiACYbfbadJ+e6qMtxge3S4uki5BEAjaf7hupNLGMYYdH/AFnUDNgZ2IsRFtl0KeLswdOSdjA9qMjDy5sd29pkcQNzDSR8JuQEvs/2YbQZ32JdqqiC2l9xjpsXuPxnYxEDqtj2kx2H7s6wDDSWAzMgnqJAMHc8V56M6LqbtRMyZHCQtnUm42g7o2px3Zlg0Jz9wJbIINzIn1k/knWFlQt3p6iQHadTTYS0XHnc2t6ZGjiNr33/AGVpstxIqACo4xEHS4NJ+6Nxc7e6y2bMM0l7heLoVXkuDu8I1NqBpa0MIkeMk7WN7zzVfQxulx0x4tgRMX/Edrcd/JXznfZywsBax+oklp8RG8DTAEFtuZ4xZynjGn+jqmIhok6RtEDgrNRZnukl7ivwFJzn7QGHiJvNmkWkmRcniFZ5JmLu8NKoJbJGggGx3BIN/KFHY2q+W+MEAGYEkA2aWk+OI23n5J2g1rAKjdTXatL5+6fxRvvMj+6OCzatlYZZy3Jp5J2TY6lhC+m8PY5jocS4d2W7tc0cDpIlbjDVg4AtIIIkEbEHYhYHN6VGu0vru7trLB4ElwEGCwm95FlrchxjatNrqcaAABcEgjgQNoX0OirKUUlZeS/yfOTg6dRxLlC40rq7yQQhCAFxdQgPPMbT3glroIBFjfcSsvh89qUqwpVGh2owHCxPKeBW+zbAaTa9pWD7T0CL6Rq4Hl1HVeLrtHCV21dGElkr8Tnhc+fhkzHrHrsClfbi1sg3478dvPgsoKbi8anaSDtYw2B4iQbb+yk4ys5jR95u8tmPW0hYS00cJHs6fVRUVG5Z4nNHGZP78lVVsbM3v++Cp35jJUvs9/NxDRNmHWeukggepWq0qgnJnStRd2R6tiMToYymLNaA1sWFrSOSgvrESbSfyPAqNiK+oDhe82Hom3ViLC144nleV4ap9/M699lZHMU4ug8+EbKdhqWhgHn+/wA1Ea8WUqk6J1Te3vEfKyvJYsZuVyS6rqgzHI3vyATbsUREHeY6RzjiotUnc7T+k7+qa7yxdtfY7nhb5eyp07llIq+0WEbVpuIgVG+LVBvEnSqz+H1Zgr1Hu3bTOnkNRAc6YsYgT/cVd4okAHisnmGE7lwq4fW5xcQ6mDqLg7drQBJvfj7L09K99N0m+eDKsrNTXzPQX5trJbIEcOJi3PeAo2I11XinSY57zIIaAY8yRAF9zAVz2c7G0WUmPxQc+t8ZaXFrGgzDCB8UTJ5notdRZToNAo0g1p/A3iLXIH1XJ0qcZYfBL1VsRRkcL2UxQue5Hk83gcDp3Sahcw93XaBItZpj8JYW/dJEEDktk3E6plwbYxBm1r8Cbqj7TZWTRNWS+pS8QImS2xcCPIE+Y6lJRv7KM4V5N2nYqu0D2mg6kSLeJjWmQJOx5yDY72XlNeoaTyDsT/r2W/xGbNqMFOm25d4RO883HYX32tdaDKcnwuHcypUaKleBD33DTF+7aR4Tfc36ropVY014+C0lKPHJ5jhsULTy/wAq2wlcWjeV6fXxdCsO7fRZUa6xkA7deB22iFQZl2Kw9Rp+yF1KqAS1rnufTdxh2rU5vKQbciq9SlV4f1Cqyj7SsMZdmTTLHta4WIB4OAsQTt/lXrKBcw9y06TBLZgNvcAX1Xna1+ixea5JiMKAajdbeL6epzWkCTqsCPMiPom8vzp7CC1xER7R+aytOK80X2xnmLNHjszdLNJ0gyTa88eu1/8AUqTha7aj3NeG3F4vLuDm9eqr8zxDq9EVPDYRqtb4hebixsOnRVlLEukGdgb+vD98VVp8ohJWsd7UYOo2sxhcS0tkG+mZOqJ9PmtJ2Co1hW2ikGkOM7ndtufGVgs5z4vrsYTYNiTsNRJueey3v8OMcQ99Ilrg4ag4SYIjc7AfmvR0yiq0Nya8j5/UuPWa956GwpabTgX0ABCEIAXF1CAp8JUZVaA70P5KDj8ia/VqAcIMefBVeDxhpnmOI/MdVqMHiA9oIMj6JhkWPJc97INa7vGC15bzi7Qekx7rI5jRqNcSZE3nnygixXvWYZbINpaVhM77KuhwYCQeA3HS+4XDqKDb3RRRo8ixbzMw2fID3U7sm4/aOAlh+oi6k5xgDRfpfQeGzHel9wTtLQ0Bt+c+aoi40qmphnSfJQ47ouHextSntkmenEju5G+q5/IeSqMXml7HY7cDHTjZOYfHaqVE7BzJPD4iXT8iB6KlzSgWEuHwn2J4eS8WlSW9xkdVPWXnKL88Fxh835gfT6q3qY9rogySPQHjc9RbzWcySoWNNRvxElrTyAHijz1AeiucvoUMQT4zQqncEB1InjYQ5gPMao5QpnShdon1+CqOMvqS3Pnf4jbTtBE2I/e6YquEySY5z877Hgl4um/Dyyo3S6ZaRc3MBzXfeYRsfNQ9W5Gxkj0mZ+iz6VjvjO+TmMq2na315ytH2KyRrQ3E1AXGJaIgM1Dc8zePmqDL8vdiazWkeEXedwADt1k2hb2rUa1oYDEAAW3tx5Ss60+nGyeWXvfA3jszeDZ1+N4ABjj8v2FV4rMKlEt8RIfJjw2E2MSSCRzSM3xTWwQTqiHEDfkAqA48mRY8ifisIsfVZU4bkaKyXBp/+aY4hzdTCDIv4ZvqGn8Jta3FX+ErhwLJ8V+ojiDeCPysvNKDoJLT4SRHT9yVednsY4VGyS28TEzw24rRxcHcpKKawUjsKMJmD2U3FzGM1smxbrkAHnHiE9BzV9SwZdpqawA7YEE+K/hMG1hv7Ki7fsFPMGObcvolrr/ea4OBPCfEUnAYt3My0AwOvGeS6K9Nu0ucf9+5NKd48m3qO3Ic3VFm3k24OgSfom6uYvpgaXBrYLg5ohpPG/3nFt9zw4qt/wCXq93MiDAiJiNtx0slYMl8aw2JaLnwg3i5+G3p84XMnfki3maPA56148XiI47E77Dfgs5nfY0EOq4Q6mw5xpGS4Rcd1pEuvbSel1V1O8pVajgC0C/AwDsTvYwtd2cqDRZ/iEjebxJA/t69fNWi5wecorKCit0DC4WtLIiIgm/5fvZOtqNgNMi9/LoFbdvsAKQOIoscQ50Vmt4atqongTY9SDxWDdmDny1gdqd4Z4ibcOK66WndTMTKWoiuR+qO/rkUPCJ06m7kNEb7g843hev9gezrqDDUeSS8DfeBtJWf/h92Q0NDnN0/Ur1JjYEBe9RpKCPHnmTZx+yWm6p2HMpxbkAhCEAIQhAedSpGCxjqTpb6jgf3zUddUA2OXZi2qJbvxaf37qRWoNcNhPJYik4tILSQRsQr7A5yHeGrY/iG3ryUkEfH5a10hzQR1ErzztN/DZryamGcKb/wH4D5fh+i9ceZF7jmP3dV2KowJ3HP9eSq4kM8WyfKsRhv61gzUKdPw/EXSXB25FyR1+Rs6tWm+n/OYC7Z3iOogj737Ox22Vz2re2f5b2tfEXG/QH/AF5rzzH167dQNgbGAP3wXhVYdSq82OeXNyxxGOpCGU2hjW2ABJ9TJMkzvuomIr6C1073a4cY/NUYoPc175kM0z5udpH5qXlk1G1GOu3Tq3BhwIEiOMErd0Ipbm/iQ1fLN/kmObiqXd1odpuCLFpP3m8trtNjHkRSPxDWVSNQc1sgO3BIbvbeSPQuVT2YtUq0qlQ0xUY5ragkw4jw+65U7M4sjxYjDuEyfE8aud+64rNUoRk1KSS7XOzTajpppvHY3eQNFOmXk+Kp1FgNh+fqpP8AyAl3MgkX/VZOlmbgQx0U7xbYWFpHJXPfWBEWg+8yvLrUnvuz3ISTWDuZv1m9ja3KNxHoqwUmuDuZ4G5EbbRJKsMQZeTv+tuHJQ9OmTxLoJN/UDmtKeFYs2KawtsBcWBPXxX+al4SqSGiB5bkQJJIH15KIHEeGwgySZvNp3sefkEmrWipxkE32n05K047iu4O29Rj3se0Q7S0eRHh9BH7uuZR42E79N9gf0VP2lxvgj9lW/Ywgsk9Pr+/dbVE1QUmVjLxWLRr3OBt4RuDtNo9dx8k5gazxF4EkiRezgbD39FaCm3Zw4TfYEC2/T98FU1opFxMuEWM8XEbuvEE7m264Yy34Ni4a5rtNSrTGkSCYA1GxAdNyDEzxhQRmAFQmm0NbcuYLN6wPu7AxtZMOxBNMNLrW3PE/lZRWjS43vxvvdWUW+SVZGjoUxiqFek4j+YxzYn4SbsLYM2cGm3JUf8ADDsgXOFepPdskMB+8fxHy+vkrjs1TmoA34nEDbYTJJ6ACflzXpOEwjWNDWgBoEACwXs+iqb2ybWL4PL1+3erCsNRAHkpCFFxNaTob8R9hzXrnCLpHU4ngLDz4p9JpsDQAOCUgBCEIDkoXYQgPPnMSQFKexN6UAgBKDUoBKAQgewuJczY25Hb/CsaeMa7+137+aqwEodVJAnOMmpVh4mgH8QFvULG5v2WiSJcOmy3TCRsbJt9+CznRhLLRRxTPKqmWhge0ss8AOEbwZB8wVXjBCnLmSZBaAdhJH6L1fE4Fj9wPRVlbJG8AD6LGpQ3Jpdyrizzujh9GrUDcEagJieNr/JM5XiruDnjSwwTO0mAt1WyMcoUL/4/BMRfpKxlplbBGwxuMzUPc802HuwQwVIjUbT/AK5J/B497SATIOx+SvMx7EurQS9w07AQAPJoEBRf/ieKYPA5rwOBEHz43VammusI9ChX2qzJH/KtIi7T14xG31Uelie8iBJuCORvf3UR+X4hgGpjZG0nblcC/t5KFiTWpzLDq4ua78rFcT0yTs8M6fWo+ZbVsZH90tjyvumml9V2lgLnXtPAcSTYDqqvCUqtUgFkDmSB9JKtc9DsDhqZaC6tWeZdGzGiwAuRc78Y8lPRztVmzGpq0uOSl7W5XiqbA+pRc2nMF4cx7Zm0ljjpk844K4/hvinO1AW0RLjOkSYGqAd+SosP2qxjTEa2Gzqb2F7Hg7tcDwKsMR2lqPLW0cIzDULF1OnNyJl2oxz2jguupRnKhsaV/czmjqakW5dzf4nF6AA4ybRfcE7jnt7Ksx+Lb3Ya4GZNucfBEenskZ/TLaGHfSfJe7wkiTpc0E7HnHzVD3tKdDn1qjpu/u2imHdGai6o3qSPLgvKo6O2XydsfSC2JtZDE5iDUZB5C1xtAEK4wDK1U2Bg8XXPPwt4b8VYZNlDi2X+K9o2I4cNlu8gyR0T8I9Z9169HRxaTaM3rJtCewuTuphz3AyYALviPM+S2YUZ9ZlJviIEKrxWZufZvhbz4nyXfGKirI5ZScndlhisbfQzxOPsnsJh9Avdx3KhZVA23PHirRSQCEIQAhCEAIQhAY6sxR3BWFZqhVGoQNSiUlyTKAeDkoOUbUuh6kEkOSxV5qLrXdakgkuaD1TL6XL3/VN60oV+aECHAjcfmEqkWcWg+Rhd70LjwDwBSwsSmU6Z2JHn+oS/sY4EFVp6Ehc71wUWJJWLygVBBCzua9l6h+ET1H6K7bj3DmnW5w4cSsqtGNRWkQ43MXl/Z+q139J3nED5lWVfs6+qZqxO17wPRaYZ8Yi3yCadnE8GrGGipwdyvTRQ0+yNPjPspVDsrRH3Z81YHNejUg5oeYC6FTiuxOwS7siXua9pAaxpDGwfC4/ebf184XcD2Io0yC8i3OB7Lj82efvO9EwcUTwJ8zKhU4J3SLbUaelVw1EAM8RHJIxGevNmwwfMrPNeT/hP0mq5Ymd6SZJJPM3TrCo7U40qQW+WVLq8as1ljvEtK3ZAdQhCgAhCEAIQhAZx7VFq01PcE05qAqqjEw5qs6tNRKlNCCGUmU89iacFIOal3UkFcQDmpcJSJRKA6XLmtcKSVIF96VzveiQuQgFl4SCiEaUAksSe7ToalBiEjHdJQoqQGJbWKAR20U62mn20061iAZZTTzWpYalhqASEpK0o0pYErKvjWpCzeUM8UrSBACEIUAEIQgBCEICiKbKEIBt6jVQhCEEWoo7kIQDLklCFIBcQhACEIQHEIQhILq4hSBQSwhCAW1OBCEA41LCEKAKCcahCkCkIQgLLKldsQhQwKQhCgAhCEAIQhAf/2Q=="/>
          <p:cNvSpPr>
            <a:spLocks noChangeAspect="1" noChangeArrowheads="1"/>
          </p:cNvSpPr>
          <p:nvPr/>
        </p:nvSpPr>
        <p:spPr bwMode="auto">
          <a:xfrm>
            <a:off x="160338" y="-144463"/>
            <a:ext cx="304800" cy="304801"/>
          </a:xfrm>
          <a:prstGeom prst="rect">
            <a:avLst/>
          </a:prstGeom>
          <a:noFill/>
          <a:ln w="9525">
            <a:noFill/>
            <a:miter lim="800000"/>
            <a:headEnd/>
            <a:tailEnd/>
          </a:ln>
        </p:spPr>
        <p:txBody>
          <a:bodyPr/>
          <a:lstStyle/>
          <a:p>
            <a:pPr eaLnBrk="0" hangingPunct="0"/>
            <a:endParaRPr lang="es-ES"/>
          </a:p>
        </p:txBody>
      </p:sp>
      <p:cxnSp>
        <p:nvCxnSpPr>
          <p:cNvPr id="5" name="7 Conector recto"/>
          <p:cNvCxnSpPr/>
          <p:nvPr/>
        </p:nvCxnSpPr>
        <p:spPr>
          <a:xfrm>
            <a:off x="0" y="620688"/>
            <a:ext cx="8143875" cy="0"/>
          </a:xfrm>
          <a:prstGeom prst="line">
            <a:avLst/>
          </a:prstGeom>
          <a:ln w="34925">
            <a:solidFill>
              <a:srgbClr val="5BA3A2"/>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1159" y="20224"/>
            <a:ext cx="1555606" cy="600464"/>
          </a:xfrm>
          <a:prstGeom prst="rect">
            <a:avLst/>
          </a:prstGeom>
        </p:spPr>
      </p:pic>
      <p:pic>
        <p:nvPicPr>
          <p:cNvPr id="8" name="Imagen 7"/>
          <p:cNvPicPr>
            <a:picLocks noChangeAspect="1"/>
          </p:cNvPicPr>
          <p:nvPr/>
        </p:nvPicPr>
        <p:blipFill>
          <a:blip r:embed="rId3"/>
          <a:stretch>
            <a:fillRect/>
          </a:stretch>
        </p:blipFill>
        <p:spPr>
          <a:xfrm>
            <a:off x="168187" y="2132856"/>
            <a:ext cx="8446730" cy="3366878"/>
          </a:xfrm>
          <a:prstGeom prst="rect">
            <a:avLst/>
          </a:prstGeom>
        </p:spPr>
      </p:pic>
      <p:sp>
        <p:nvSpPr>
          <p:cNvPr id="9" name="CuadroTexto 8"/>
          <p:cNvSpPr txBox="1"/>
          <p:nvPr/>
        </p:nvSpPr>
        <p:spPr>
          <a:xfrm>
            <a:off x="160338" y="1434887"/>
            <a:ext cx="4483670" cy="369332"/>
          </a:xfrm>
          <a:prstGeom prst="rect">
            <a:avLst/>
          </a:prstGeom>
          <a:noFill/>
        </p:spPr>
        <p:txBody>
          <a:bodyPr wrap="square" rtlCol="0">
            <a:spAutoFit/>
          </a:bodyPr>
          <a:lstStyle/>
          <a:p>
            <a:r>
              <a:rPr lang="es-ES" b="1" dirty="0"/>
              <a:t>Verificación de los envases:</a:t>
            </a:r>
            <a:endParaRPr lang="es-CL" dirty="0"/>
          </a:p>
        </p:txBody>
      </p:sp>
    </p:spTree>
    <p:extLst>
      <p:ext uri="{BB962C8B-B14F-4D97-AF65-F5344CB8AC3E}">
        <p14:creationId xmlns:p14="http://schemas.microsoft.com/office/powerpoint/2010/main" val="3966185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0" y="-26988"/>
            <a:ext cx="9144000" cy="865188"/>
          </a:xfrm>
          <a:prstGeom prst="roundRect">
            <a:avLst>
              <a:gd name="adj" fmla="val 0"/>
            </a:avLst>
          </a:prstGeom>
          <a:noFill/>
          <a:ln w="9525" algn="ctr">
            <a:noFill/>
            <a:round/>
            <a:headEnd/>
            <a:tailEnd/>
          </a:ln>
        </p:spPr>
        <p:txBody>
          <a:bodyPr wrap="none" anchor="ctr"/>
          <a:lstStyle/>
          <a:p>
            <a:r>
              <a:rPr lang="es-ES" altLang="es-CL" sz="3200" dirty="0"/>
              <a:t>	</a:t>
            </a:r>
            <a:r>
              <a:rPr lang="es-ES" altLang="es-CL" sz="3200" dirty="0">
                <a:solidFill>
                  <a:schemeClr val="tx1">
                    <a:lumMod val="75000"/>
                    <a:lumOff val="25000"/>
                  </a:schemeClr>
                </a:solidFill>
              </a:rPr>
              <a:t>Conclusiones</a:t>
            </a:r>
          </a:p>
        </p:txBody>
      </p:sp>
      <p:sp>
        <p:nvSpPr>
          <p:cNvPr id="5" name="AutoShape 9" descr="data:image/jpeg;base64,/9j/4AAQSkZJRgABAQAAAQABAAD/2wCEAAkGBxQSEhQUEhQUFBQVFxgXGBUYGBcVFxgYFhcXFxUVFRUYHCghGBolHRcXITEhJSkrLi4uFx8zODMsNygtMCsBCgoKDg0OGxAQGywmHyYsLCwyNCwwLC8sLzQvNCwsLCwsMCwvLCwsLDQsLC8sLCwsLCwsLDUsLCwsLywsLTQsLP/AABEIAMIBAwMBIgACEQEDEQH/xAAbAAABBQEBAAAAAAAAAAAAAAAAAgMEBQYBB//EADwQAAEDAgQDBgMGBgICAwAAAAEAAhEDIQQFEjFBUWEGEyJxgaEykbEUQlLB0fAHIzNi4fEVckOSFqLC/8QAGgEBAAMBAQEAAAAAAAAAAAAAAAECAwQFBv/EADARAAIBAwMCAgoBBQAAAAAAAAABAgMRIQQSMRNBIlEFFDJhcYGRodHwwSNCseHx/9oADAMBAAIRAxEAPwD25CEIAQhcLoQHUJp1ceabOIPJBckoUM1jzSDW6lTYi5PQoAxHVd+1dVBJOQoP2rqutxXVG0ssE1CjNxN4kSnO+5hUjOMuGS4tcjqE2K4Sw4FXIOoQhACEIQAhCEAIQhACEIQAhCEAIQhACEIQAhCEALhKCkFAcc8ppy69ySxpdc2H1UkCC/kkuY7jA8zCg5pm4pCGw36rJ5hn4nxPJJ8/os5VEi8acpZSNnUe0b1WD3TDnsP/AJm/IrCjGVH/AAU3u6kafqnRhsUbikPV91Xq3L9CXc2fcT8NVh9YTdbDVW3gkcxf6LG/a6tM/wA2jUb1A1D2Vtleeg/BU9J+oKlTTKypyiWXflFetdsVIPEATv8ART6GLZV/qNAd+MWKMfgw0Bx8Qt4uvDZcPpDqbPD7Pc6NLs3Z5I7KDonWZHGN+iS3NHCGk3mDYyk1sY/T8Ddx9736KKM1JdoIYHgSHEagR5rw3KN/C2vqegoN+0ky/pVA4DcHyiUOcW/qFVCtU3Ba1k/EPeylHFFlz4mc7XHku+l6QnTS35Xn/JyT0t3gn0sWfNS2VuYhY/Nc50GKe0b+aMt7RmQHmfS/VaS9NR37VHHmF6Pnt3G0B5LocoWFxQeJBsdvJSC8r0aOrhUVzilTcXYfQmqdUHb5J1dRQEIQgBCEIAQhCAEIQgBCEIAQhCA4SmnlOOUXF4llMS9zWjmTCNpK7IZzTJAXc0raKZIidgNpKXReDBBB291UdsMT3bKb5IaHGbTuLKs5WjdGlGO6aRW/ZybuPjP3rW6XT2LotMOeASNrceQHBVbs5ougOdpJuDMeRgqyZUhrS5wOoS122oC08pXLFrg9OUWrNkXMHPYwvs1oEnTBdCYws1WNc2pWbqkw7w24EGIMp7HZqxgPeEBsHfiqFvaNurwPkxs1jh+ZCzm7S5NqcHKPGfMvIqtMd4fN0OB+kJNfLmVf6jA1/B7bHzCdyjM6NQkVabvhgGJMneANvNTg4NGxPIcVrHKMKl07WKfDUquHcQ4mpTOzou3o6PqtbgXiswscBpcItb181Hy6lqJL40t+Kdul1Ly+m1peQQGydPKOi2Vtvi4OGqrSxyYXH43u9dKpBcwlk3DiBsVMyl+oMAY1w4Ay63Eatlfuyyj3r6rgHue6btkARAA/VShVLbCC3awmOmkBfMulGM3Z4zx5drnpPU3jZIr8JhS3whoDL+Ex7ApvFVBRu6k/Sblwu0dbbBWlbEtaYJM26b7RMT6JygTFyT0iDHI9VpsV9qeflj99xj1WstHlnaLGg13PFmm4jjZV9DHgvH4Z35LXfxAyRjKf2imyACO9AuIdbXpGxBiY4EngvPHQ0kjbh1WU6OfEepQqRnDBvMjzp7CRqaQ3aeIngf1W1yvH960G3XovKclyrE1gXU6Z08yQwT0Ljf0WqyjA4qmZcW0o31PH0bNlnCdSjJW4MtRRpTTykzaVJ3F07QxXNQ/tQJAMT5wevokhw3DhfrP0Xv6fWwttkzxalGXKRdMeDsuqrp1iFOo4gHzXoJpq6OceQhCkAhCEAIQhACEIQAhCEBme0PaYUpp0vE8buEQ3p1KyuCxtTEVWsrPDzBgEwBJEgRvIA+Sn9pMtNFzjIIcJFtpOyx2JqFha4SCNjxkEwvl6usrVKzhUWE+Ec0pO+SZju0NalVf3TiPuwNobaCOdltcBj2Zhg3UcQHU3PbplwILXD4XtneDBXnlTGUjLqpLKhcXhwFpG4j3VnmGdv7ttSmZbvI5LppaiWnspZjImFRwdxvOME/AOP2ika7H/APmPwHgC1w+ExaDCVTrBtIdyw4nDOmaYJ7yiZ2HG+8iVdZL2qq/ZxVqNDqJcWE/EJHBzTwMpYZl1UhzWdy/fVRcaZB/6fD7L0JQ7xZ7lHXRlFKa+n47fFGfdTa8NbSxFSk0T/LrUnG53BfEkeasMHkjoE1GG8kspvBcOVyAArV2AYf6ePrN/7sY8/NsKHXyEOJL8yqEHcCmR/wDuFXK7fdfk36tN/wB1vk3/AATcJRp0r+FoG5JE/wCEzj+1NFlmu1HgGiZ4QDIEquOQZewzUrYiseRcym3/AOon3UjD59hMNbC0KTHfj+N//u6SqSrqOG0vhlkeBu6UpfZfkscso4qpTJrTRoaiYMsqVQYhpZJ0ttv57q//AOQDRAbIEXGw6LHYTO6tarLncDAM7/lxXKmZuhzSbkz+X5BeVrtVNSUYXWC8KHVy7c9jZNzVjtpHpbjaw/JOuqNcOTYFmmD6zEDyWHwebOphrQY8QJ5mTtCl4vNHOnkOEe5jdcfrVRK0s/v72EtF4vCa+n3fL4bXu4RvfeLpjG4s0hqMFg+9MbmIPNZ0Ypwb4bjczsZFrc/NNUc/cy5uCASOEH25/JT6y2rWt8P3JT1V3ve5ozWFQFpILKjSHCZMEQfYrLVMdQwj3UWUWMLYbOkEkbgucbmZ91a4TNWVIEAc4sfYdF552wxR+21mkzBbxmxY0jbbfZbxvUjaLNaFOKk1JGtzHOCNLw9rxNwDBEf2kCyqa2cOc4mZmefXZZqjidQLfX/CkYasYAdcDb/aylQjz3OleE0P/IuhpJNoG/D9U9h8yNN0VAdJMjyN1QtdNtjJ8oUutU1Na0x4Z4XuqdOPcOXY2uFzXXSd3YAIDiJJN9xAPqEvK8+loD7uHLiOdysx2dxrmVAAJB4fmpeFDdTjsATA9bAKy11fTwWyXytg8P0pTVOalHub/L8xbUFjI9x5qwBXnDcZ3DKhuS6AL2mbq87K9oe8d3TuUtPluCve0vpSFXZGSzJfc8+M/M1iEAoXqmgIQhACEIQAhCEBj+0+KHeQYIHDpZYPNKY1FoMjeeXorrFFjSXlw8QmCZIlZvF4kFxPORK+dq011nVeG+xzPLK7HUZYRIkX+qoaWaVQG0aLXOF/CAXOceNheFpsHhnVajabfvRfpxNt4C9L7P5PRwgcykwGTqc4xqM7kkjbpsphqIQVmrnTR0zmr9jznKMmzKpQNOm3u2PIeG1SGNBm5O5ExtCu8B2DxLrVXMoxu4O7xh6tFjHnC9EFRp5WtIFrJNbG6bRJid4+Y/forevNLtY646dL2Sho9hqIZBq1STs/WG+UN0wqPNOwOJa1zqWJFQjZhaWSOI16iJHy8lssXi6rRI0gb3MEjkQ7ZJp58PvfDMTaLibAmSFktWl7X3RuqVS14nlmadm8Thw19cEsPEEEA8nRt9OqiYfDiRpBBJgQDc8ABxXrWIzGnUGktD2vs5pMzJ2iOfFRMHlDKbnPpUNNhvOqLfccbXHJcsq6llP6HbTqbY2migyvJnU4fWcW22sCCbX9FUZ27u6moElvOItPHktvmDzIDjpkbEXPCFi8/wAW0OeweNtt+EE2gAWWKm5ytI2pPuu/0I2HxAqEEQYInpxuFaUHF0G5uZB5A2jh/teeVqr6by6l4T0uInYjipuC7UvAh4h34m/SOC6Z6KTV4Dq2eT0GtVIHnE77b3VVVADiRJBmYMgHhuqnLs+diT3TGl1XgALBo+892wHM+W8qzr4GrSLjUAMmDpJLTv4jq2N/ZYeryp4mXjJS4YzSzPug97gWsbueIAMiOfKOqyGPzY4is+q+xcRHOAA1s9YAlbpnZB2OaG1KrqVMbBsS48CQ7do5KBnP8NXUaZdSqOdH4gB6EDbzXdpo04w3PlnPUqeOxnKDx7K0wztgfNZ8tdSdoeII/cjmFZUMWLJVp+ReErl3SvKWSTykD59Fe5RlFKmwPry9xAc2m0kABwFnHfVxiysMLi8PREMp0wQNyNRjfd0nivPlKKeWWTb9lFJ2fP8AOYNpt6lOYzBup1Xg1P5bbyIkzw6GVfjOqBmWMaQB9wH0jhxThGHqt7x9Km8EgbnVyu2d1rTVLmWfkcOtoSrJXVjFYnGl72MBtIgTKusG0NcHAkEbQYj5Kww2W4DvLUQJiHa3+HyE7qNm2Rd011ajV1MF9JEaG8XEi7gPL5qlSKrS/pytb5fT/R5VfR1oWdsGyyLOW1YYDqIsTxBHMcrbq9CyHY/KGUh3oqCo57RcfDBvb2WtYV9Xpup011OTOIpCELcsCEIQAhCEB4lnvZysKjqgfpoyRrAD5O4ESOE7kbLN4qoaToLtbTcP06fRwmxHmvXKLW1GVKZbLSbtPI8jztPSJWFzrIa9KsWMYarDcOlolnw3JIDXjkeS+es5JTqJJPn3P4mDSJHYOs0PqO4+EcrGePmvQH1yBq8AEXLpJHIG37lYHsbhm0e9e+WeItG+7GyPCbgySD19VqcLnbLNgkD53m64dR4JNXwe3pqbdJWRMql7nyS4CILi3TO8aWzebfJVONzUs8DHAj8RiwB4AbzfdSMZigG2faTyH/tPHoFkcXmQbIaQB7g3v7rK1+DspxvyWBzYtAN+Ikk7RFwP1Kap1qlZ4pMBJJEgSQ0xBc4xYDmm8iyw4gh9UEUBubgvI+6wjhO5/PbUUcTSotLaLG022kNmXEWGp1y4+apUnCGHz5fk3c2n4Vd/YscuwtPDMsdT4hz+PkOQ/S6U7NmgzHG/M+pWdzHNYBkxIkfOFXYbEF5JBsTEzt1EcbLnSq1He9kjD1eL8VTLNNmTW4qkWDwuiWEGwdwt+/08xzF1SnULKgLXN3BB/d+a3gxOkwN+Xy257+yaz/DDE4ZzXAa2gFj4Etg7EzOn29lvpqrjLbUXzLpbF4eDzbE1ZdOx4Ktdhy9wDRqc4wANySbD1KexTHMeWvsR6yDsQeRV92AqU/tX8z4gx3d7/HYW6wTuvaUunHcjOVng33ZPJmYSk1oa3vHAd5UA8Tjc+IjgLgeiunV6PwkTqIgG997dbSo1fFtDDpJmBP5BZrG4w6rcON14zqylU3XLQobvcbM0iDDHNgmSI57EevNdxDJaZIBiACYbfbadJ+e6qMtxge3S4uki5BEAjaf7hupNLGMYYdH/AFnUDNgZ2IsRFtl0KeLswdOSdjA9qMjDy5sd29pkcQNzDSR8JuQEvs/2YbQZ32JdqqiC2l9xjpsXuPxnYxEDqtj2kx2H7s6wDDSWAzMgnqJAMHc8V56M6LqbtRMyZHCQtnUm42g7o2px3Zlg0Jz9wJbIINzIn1k/knWFlQt3p6iQHadTTYS0XHnc2t6ZGjiNr33/AGVpstxIqACo4xEHS4NJ+6Nxc7e6y2bMM0l7heLoVXkuDu8I1NqBpa0MIkeMk7WN7zzVfQxulx0x4tgRMX/Edrcd/JXznfZywsBax+oklp8RG8DTAEFtuZ4xZynjGn+jqmIhok6RtEDgrNRZnukl7ivwFJzn7QGHiJvNmkWkmRcniFZ5JmLu8NKoJbJGggGx3BIN/KFHY2q+W+MEAGYEkA2aWk+OI23n5J2g1rAKjdTXatL5+6fxRvvMj+6OCzatlYZZy3Jp5J2TY6lhC+m8PY5jocS4d2W7tc0cDpIlbjDVg4AtIIIkEbEHYhYHN6VGu0vru7trLB4ElwEGCwm95FlrchxjatNrqcaAABcEgjgQNoX0OirKUUlZeS/yfOTg6dRxLlC40rq7yQQhCAFxdQgPPMbT3glroIBFjfcSsvh89qUqwpVGh2owHCxPKeBW+zbAaTa9pWD7T0CL6Rq4Hl1HVeLrtHCV21dGElkr8Tnhc+fhkzHrHrsClfbi1sg3478dvPgsoKbi8anaSDtYw2B4iQbb+yk4ys5jR95u8tmPW0hYS00cJHs6fVRUVG5Z4nNHGZP78lVVsbM3v++Cp35jJUvs9/NxDRNmHWeukggepWq0qgnJnStRd2R6tiMToYymLNaA1sWFrSOSgvrESbSfyPAqNiK+oDhe82Hom3ViLC144nleV4ap9/M699lZHMU4ug8+EbKdhqWhgHn+/wA1Ea8WUqk6J1Te3vEfKyvJYsZuVyS6rqgzHI3vyATbsUREHeY6RzjiotUnc7T+k7+qa7yxdtfY7nhb5eyp07llIq+0WEbVpuIgVG+LVBvEnSqz+H1Zgr1Hu3bTOnkNRAc6YsYgT/cVd4okAHisnmGE7lwq4fW5xcQ6mDqLg7drQBJvfj7L09K99N0m+eDKsrNTXzPQX5trJbIEcOJi3PeAo2I11XinSY57zIIaAY8yRAF9zAVz2c7G0WUmPxQc+t8ZaXFrGgzDCB8UTJ5notdRZToNAo0g1p/A3iLXIH1XJ0qcZYfBL1VsRRkcL2UxQue5Hk83gcDp3Sahcw93XaBItZpj8JYW/dJEEDktk3E6plwbYxBm1r8Cbqj7TZWTRNWS+pS8QImS2xcCPIE+Y6lJRv7KM4V5N2nYqu0D2mg6kSLeJjWmQJOx5yDY72XlNeoaTyDsT/r2W/xGbNqMFOm25d4RO883HYX32tdaDKcnwuHcypUaKleBD33DTF+7aR4Tfc36ropVY014+C0lKPHJ5jhsULTy/wAq2wlcWjeV6fXxdCsO7fRZUa6xkA7deB22iFQZl2Kw9Rp+yF1KqAS1rnufTdxh2rU5vKQbciq9SlV4f1Cqyj7SsMZdmTTLHta4WIB4OAsQTt/lXrKBcw9y06TBLZgNvcAX1Xna1+ixea5JiMKAajdbeL6epzWkCTqsCPMiPom8vzp7CC1xER7R+aytOK80X2xnmLNHjszdLNJ0gyTa88eu1/8AUqTha7aj3NeG3F4vLuDm9eqr8zxDq9EVPDYRqtb4hebixsOnRVlLEukGdgb+vD98VVp8ohJWsd7UYOo2sxhcS0tkG+mZOqJ9PmtJ2Co1hW2ikGkOM7ndtufGVgs5z4vrsYTYNiTsNRJueey3v8OMcQ99Ilrg4ag4SYIjc7AfmvR0yiq0Nya8j5/UuPWa956GwpabTgX0ABCEIAXF1CAp8JUZVaA70P5KDj8ia/VqAcIMefBVeDxhpnmOI/MdVqMHiA9oIMj6JhkWPJc97INa7vGC15bzi7Qekx7rI5jRqNcSZE3nnygixXvWYZbINpaVhM77KuhwYCQeA3HS+4XDqKDb3RRRo8ixbzMw2fID3U7sm4/aOAlh+oi6k5xgDRfpfQeGzHel9wTtLQ0Bt+c+aoi40qmphnSfJQ47ouHextSntkmenEju5G+q5/IeSqMXml7HY7cDHTjZOYfHaqVE7BzJPD4iXT8iB6KlzSgWEuHwn2J4eS8WlSW9xkdVPWXnKL88Fxh835gfT6q3qY9rogySPQHjc9RbzWcySoWNNRvxElrTyAHijz1AeiucvoUMQT4zQqncEB1InjYQ5gPMao5QpnShdon1+CqOMvqS3Pnf4jbTtBE2I/e6YquEySY5z877Hgl4um/Dyyo3S6ZaRc3MBzXfeYRsfNQ9W5Gxkj0mZ+iz6VjvjO+TmMq2na315ytH2KyRrQ3E1AXGJaIgM1Dc8zePmqDL8vdiazWkeEXedwADt1k2hb2rUa1oYDEAAW3tx5Ss60+nGyeWXvfA3jszeDZ1+N4ABjj8v2FV4rMKlEt8RIfJjw2E2MSSCRzSM3xTWwQTqiHEDfkAqA48mRY8ifisIsfVZU4bkaKyXBp/+aY4hzdTCDIv4ZvqGn8Jta3FX+ErhwLJ8V+ojiDeCPysvNKDoJLT4SRHT9yVednsY4VGyS28TEzw24rRxcHcpKKawUjsKMJmD2U3FzGM1smxbrkAHnHiE9BzV9SwZdpqawA7YEE+K/hMG1hv7Ki7fsFPMGObcvolrr/ea4OBPCfEUnAYt3My0AwOvGeS6K9Nu0ucf9+5NKd48m3qO3Ic3VFm3k24OgSfom6uYvpgaXBrYLg5ohpPG/3nFt9zw4qt/wCXq93MiDAiJiNtx0slYMl8aw2JaLnwg3i5+G3p84XMnfki3maPA56148XiI47E77Dfgs5nfY0EOq4Q6mw5xpGS4Rcd1pEuvbSel1V1O8pVajgC0C/AwDsTvYwtd2cqDRZ/iEjebxJA/t69fNWi5wecorKCit0DC4WtLIiIgm/5fvZOtqNgNMi9/LoFbdvsAKQOIoscQ50Vmt4atqongTY9SDxWDdmDny1gdqd4Z4ibcOK66WndTMTKWoiuR+qO/rkUPCJ06m7kNEb7g843hev9gezrqDDUeSS8DfeBtJWf/h92Q0NDnN0/Ur1JjYEBe9RpKCPHnmTZx+yWm6p2HMpxbkAhCEAIQhAedSpGCxjqTpb6jgf3zUddUA2OXZi2qJbvxaf37qRWoNcNhPJYik4tILSQRsQr7A5yHeGrY/iG3ryUkEfH5a10hzQR1ErzztN/DZryamGcKb/wH4D5fh+i9ceZF7jmP3dV2KowJ3HP9eSq4kM8WyfKsRhv61gzUKdPw/EXSXB25FyR1+Rs6tWm+n/OYC7Z3iOogj737Ox22Vz2re2f5b2tfEXG/QH/AF5rzzH167dQNgbGAP3wXhVYdSq82OeXNyxxGOpCGU2hjW2ABJ9TJMkzvuomIr6C1073a4cY/NUYoPc175kM0z5udpH5qXlk1G1GOu3Tq3BhwIEiOMErd0Ipbm/iQ1fLN/kmObiqXd1odpuCLFpP3m8trtNjHkRSPxDWVSNQc1sgO3BIbvbeSPQuVT2YtUq0qlQ0xUY5ragkw4jw+65U7M4sjxYjDuEyfE8aud+64rNUoRk1KSS7XOzTajpppvHY3eQNFOmXk+Kp1FgNh+fqpP8AyAl3MgkX/VZOlmbgQx0U7xbYWFpHJXPfWBEWg+8yvLrUnvuz3ISTWDuZv1m9ja3KNxHoqwUmuDuZ4G5EbbRJKsMQZeTv+tuHJQ9OmTxLoJN/UDmtKeFYs2KawtsBcWBPXxX+al4SqSGiB5bkQJJIH15KIHEeGwgySZvNp3sefkEmrWipxkE32n05K047iu4O29Rj3se0Q7S0eRHh9BH7uuZR42E79N9gf0VP2lxvgj9lW/Ywgsk9Pr+/dbVE1QUmVjLxWLRr3OBt4RuDtNo9dx8k5gazxF4EkiRezgbD39FaCm3Zw4TfYEC2/T98FU1opFxMuEWM8XEbuvEE7m264Yy34Ni4a5rtNSrTGkSCYA1GxAdNyDEzxhQRmAFQmm0NbcuYLN6wPu7AxtZMOxBNMNLrW3PE/lZRWjS43vxvvdWUW+SVZGjoUxiqFek4j+YxzYn4SbsLYM2cGm3JUf8ADDsgXOFepPdskMB+8fxHy+vkrjs1TmoA34nEDbYTJJ6ACflzXpOEwjWNDWgBoEACwXs+iqb2ybWL4PL1+3erCsNRAHkpCFFxNaTob8R9hzXrnCLpHU4ngLDz4p9JpsDQAOCUgBCEIDkoXYQgPPnMSQFKexN6UAgBKDUoBKAQgewuJczY25Hb/CsaeMa7+137+aqwEodVJAnOMmpVh4mgH8QFvULG5v2WiSJcOmy3TCRsbJt9+CznRhLLRRxTPKqmWhge0ss8AOEbwZB8wVXjBCnLmSZBaAdhJH6L1fE4Fj9wPRVlbJG8AD6LGpQ3Jpdyrizzujh9GrUDcEagJieNr/JM5XiruDnjSwwTO0mAt1WyMcoUL/4/BMRfpKxlplbBGwxuMzUPc802HuwQwVIjUbT/AK5J/B497SATIOx+SvMx7EurQS9w07AQAPJoEBRf/ieKYPA5rwOBEHz43VammusI9ChX2qzJH/KtIi7T14xG31Uelie8iBJuCORvf3UR+X4hgGpjZG0nblcC/t5KFiTWpzLDq4ua78rFcT0yTs8M6fWo+ZbVsZH90tjyvumml9V2lgLnXtPAcSTYDqqvCUqtUgFkDmSB9JKtc9DsDhqZaC6tWeZdGzGiwAuRc78Y8lPRztVmzGpq0uOSl7W5XiqbA+pRc2nMF4cx7Zm0ljjpk844K4/hvinO1AW0RLjOkSYGqAd+SosP2qxjTEa2Gzqb2F7Hg7tcDwKsMR2lqPLW0cIzDULF1OnNyJl2oxz2jguupRnKhsaV/czmjqakW5dzf4nF6AA4ybRfcE7jnt7Ksx+Lb3Ya4GZNucfBEenskZ/TLaGHfSfJe7wkiTpc0E7HnHzVD3tKdDn1qjpu/u2imHdGai6o3qSPLgvKo6O2XydsfSC2JtZDE5iDUZB5C1xtAEK4wDK1U2Bg8XXPPwt4b8VYZNlDi2X+K9o2I4cNlu8gyR0T8I9Z9169HRxaTaM3rJtCewuTuphz3AyYALviPM+S2YUZ9ZlJviIEKrxWZufZvhbz4nyXfGKirI5ZScndlhisbfQzxOPsnsJh9Avdx3KhZVA23PHirRSQCEIQAhCEAIQhAY6sxR3BWFZqhVGoQNSiUlyTKAeDkoOUbUuh6kEkOSxV5qLrXdakgkuaD1TL6XL3/VN60oV+aECHAjcfmEqkWcWg+Rhd70LjwDwBSwsSmU6Z2JHn+oS/sY4EFVp6Ehc71wUWJJWLygVBBCzua9l6h+ET1H6K7bj3DmnW5w4cSsqtGNRWkQ43MXl/Z+q139J3nED5lWVfs6+qZqxO17wPRaYZ8Yi3yCadnE8GrGGipwdyvTRQ0+yNPjPspVDsrRH3Z81YHNejUg5oeYC6FTiuxOwS7siXua9pAaxpDGwfC4/ebf184XcD2Io0yC8i3OB7Lj82efvO9EwcUTwJ8zKhU4J3SLbUaelVw1EAM8RHJIxGevNmwwfMrPNeT/hP0mq5Ymd6SZJJPM3TrCo7U40qQW+WVLq8as1ljvEtK3ZAdQhCgAhCEAIQhAZx7VFq01PcE05qAqqjEw5qs6tNRKlNCCGUmU89iacFIOal3UkFcQDmpcJSJRKA6XLmtcKSVIF96VzveiQuQgFl4SCiEaUAksSe7ToalBiEjHdJQoqQGJbWKAR20U62mn20061iAZZTTzWpYalhqASEpK0o0pYErKvjWpCzeUM8UrSBACEIUAEIQgBCEICiKbKEIBt6jVQhCEEWoo7kIQDLklCFIBcQhACEIQHEIQhILq4hSBQSwhCAW1OBCEA41LCEKAKCcahCkCkIQgLLKldsQhQwKQhCgAhCEAIQhAf/2Q=="/>
          <p:cNvSpPr>
            <a:spLocks noChangeAspect="1" noChangeArrowheads="1"/>
          </p:cNvSpPr>
          <p:nvPr/>
        </p:nvSpPr>
        <p:spPr bwMode="auto">
          <a:xfrm>
            <a:off x="160338" y="-144463"/>
            <a:ext cx="304800" cy="304801"/>
          </a:xfrm>
          <a:prstGeom prst="rect">
            <a:avLst/>
          </a:prstGeom>
          <a:noFill/>
          <a:ln w="9525">
            <a:noFill/>
            <a:miter lim="800000"/>
            <a:headEnd/>
            <a:tailEnd/>
          </a:ln>
        </p:spPr>
        <p:txBody>
          <a:bodyPr/>
          <a:lstStyle/>
          <a:p>
            <a:pPr eaLnBrk="0" hangingPunct="0"/>
            <a:endParaRPr lang="es-ES"/>
          </a:p>
        </p:txBody>
      </p:sp>
      <p:sp>
        <p:nvSpPr>
          <p:cNvPr id="6" name="AutoShape 11" descr="data:image/jpeg;base64,/9j/4AAQSkZJRgABAQAAAQABAAD/2wCEAAkGBxQSEhQUEhQUFBQVFxgXGBUYGBcVFxgYFhcXFxUVFRUYHCghGBolHRcXITEhJSkrLi4uFx8zODMsNygtMCsBCgoKDg0OGxAQGywmHyYsLCwyNCwwLC8sLzQvNCwsLCwsMCwvLCwsLDQsLC8sLCwsLCwsLDUsLCwsLywsLTQsLP/AABEIAMIBAwMBIgACEQEDEQH/xAAbAAABBQEBAAAAAAAAAAAAAAAAAgMEBQYBB//EADwQAAEDAgQDBgMGBgICAwAAAAEAAhEDIQQFEjFBUWEGEyJxgaEykbEUQlLB0fAHIzNi4fEVckOSFqLC/8QAGgEBAAMBAQEAAAAAAAAAAAAAAAECAwQFBv/EADARAAIBAwMCAgoBBQAAAAAAAAABAgMRIQQSMRNBIlEFFDJhcYGRodHwwSNCseHx/9oADAMBAAIRAxEAPwD25CEIAQhcLoQHUJp1ceabOIPJBckoUM1jzSDW6lTYi5PQoAxHVd+1dVBJOQoP2rqutxXVG0ssE1CjNxN4kSnO+5hUjOMuGS4tcjqE2K4Sw4FXIOoQhACEIQAhCEAIQhACEIQAhCEAIQhACEIQAhCEALhKCkFAcc8ppy69ySxpdc2H1UkCC/kkuY7jA8zCg5pm4pCGw36rJ5hn4nxPJJ8/os5VEi8acpZSNnUe0b1WD3TDnsP/AJm/IrCjGVH/AAU3u6kafqnRhsUbikPV91Xq3L9CXc2fcT8NVh9YTdbDVW3gkcxf6LG/a6tM/wA2jUb1A1D2Vtleeg/BU9J+oKlTTKypyiWXflFetdsVIPEATv8ART6GLZV/qNAd+MWKMfgw0Bx8Qt4uvDZcPpDqbPD7Pc6NLs3Z5I7KDonWZHGN+iS3NHCGk3mDYyk1sY/T8Ddx9736KKM1JdoIYHgSHEagR5rw3KN/C2vqegoN+0ky/pVA4DcHyiUOcW/qFVCtU3Ba1k/EPeylHFFlz4mc7XHku+l6QnTS35Xn/JyT0t3gn0sWfNS2VuYhY/Nc50GKe0b+aMt7RmQHmfS/VaS9NR37VHHmF6Pnt3G0B5LocoWFxQeJBsdvJSC8r0aOrhUVzilTcXYfQmqdUHb5J1dRQEIQgBCEIAQhCAEIQgBCEIAQhCA4SmnlOOUXF4llMS9zWjmTCNpK7IZzTJAXc0raKZIidgNpKXReDBBB291UdsMT3bKb5IaHGbTuLKs5WjdGlGO6aRW/ZybuPjP3rW6XT2LotMOeASNrceQHBVbs5ougOdpJuDMeRgqyZUhrS5wOoS122oC08pXLFrg9OUWrNkXMHPYwvs1oEnTBdCYws1WNc2pWbqkw7w24EGIMp7HZqxgPeEBsHfiqFvaNurwPkxs1jh+ZCzm7S5NqcHKPGfMvIqtMd4fN0OB+kJNfLmVf6jA1/B7bHzCdyjM6NQkVabvhgGJMneANvNTg4NGxPIcVrHKMKl07WKfDUquHcQ4mpTOzou3o6PqtbgXiswscBpcItb181Hy6lqJL40t+Kdul1Ly+m1peQQGydPKOi2Vtvi4OGqrSxyYXH43u9dKpBcwlk3DiBsVMyl+oMAY1w4Ay63Eatlfuyyj3r6rgHue6btkARAA/VShVLbCC3awmOmkBfMulGM3Z4zx5drnpPU3jZIr8JhS3whoDL+Ex7ApvFVBRu6k/Sblwu0dbbBWlbEtaYJM26b7RMT6JygTFyT0iDHI9VpsV9qeflj99xj1WstHlnaLGg13PFmm4jjZV9DHgvH4Z35LXfxAyRjKf2imyACO9AuIdbXpGxBiY4EngvPHQ0kjbh1WU6OfEepQqRnDBvMjzp7CRqaQ3aeIngf1W1yvH960G3XovKclyrE1gXU6Z08yQwT0Ljf0WqyjA4qmZcW0o31PH0bNlnCdSjJW4MtRRpTTykzaVJ3F07QxXNQ/tQJAMT5wevokhw3DhfrP0Xv6fWwttkzxalGXKRdMeDsuqrp1iFOo4gHzXoJpq6OceQhCkAhCEAIQhACEIQAhCEBme0PaYUpp0vE8buEQ3p1KyuCxtTEVWsrPDzBgEwBJEgRvIA+Sn9pMtNFzjIIcJFtpOyx2JqFha4SCNjxkEwvl6usrVKzhUWE+Ec0pO+SZju0NalVf3TiPuwNobaCOdltcBj2Zhg3UcQHU3PbplwILXD4XtneDBXnlTGUjLqpLKhcXhwFpG4j3VnmGdv7ttSmZbvI5LppaiWnspZjImFRwdxvOME/AOP2ika7H/APmPwHgC1w+ExaDCVTrBtIdyw4nDOmaYJ7yiZ2HG+8iVdZL2qq/ZxVqNDqJcWE/EJHBzTwMpYZl1UhzWdy/fVRcaZB/6fD7L0JQ7xZ7lHXRlFKa+n47fFGfdTa8NbSxFSk0T/LrUnG53BfEkeasMHkjoE1GG8kspvBcOVyAArV2AYf6ePrN/7sY8/NsKHXyEOJL8yqEHcCmR/wDuFXK7fdfk36tN/wB1vk3/AATcJRp0r+FoG5JE/wCEzj+1NFlmu1HgGiZ4QDIEquOQZewzUrYiseRcym3/AOon3UjD59hMNbC0KTHfj+N//u6SqSrqOG0vhlkeBu6UpfZfkscso4qpTJrTRoaiYMsqVQYhpZJ0ttv57q//AOQDRAbIEXGw6LHYTO6tarLncDAM7/lxXKmZuhzSbkz+X5BeVrtVNSUYXWC8KHVy7c9jZNzVjtpHpbjaw/JOuqNcOTYFmmD6zEDyWHwebOphrQY8QJ5mTtCl4vNHOnkOEe5jdcfrVRK0s/v72EtF4vCa+n3fL4bXu4RvfeLpjG4s0hqMFg+9MbmIPNZ0Ypwb4bjczsZFrc/NNUc/cy5uCASOEH25/JT6y2rWt8P3JT1V3ve5ozWFQFpILKjSHCZMEQfYrLVMdQwj3UWUWMLYbOkEkbgucbmZ91a4TNWVIEAc4sfYdF552wxR+21mkzBbxmxY0jbbfZbxvUjaLNaFOKk1JGtzHOCNLw9rxNwDBEf2kCyqa2cOc4mZmefXZZqjidQLfX/CkYasYAdcDb/aylQjz3OleE0P/IuhpJNoG/D9U9h8yNN0VAdJMjyN1QtdNtjJ8oUutU1Na0x4Z4XuqdOPcOXY2uFzXXSd3YAIDiJJN9xAPqEvK8+loD7uHLiOdysx2dxrmVAAJB4fmpeFDdTjsATA9bAKy11fTwWyXytg8P0pTVOalHub/L8xbUFjI9x5qwBXnDcZ3DKhuS6AL2mbq87K9oe8d3TuUtPluCve0vpSFXZGSzJfc8+M/M1iEAoXqmgIQhACEIQAhCEBj+0+KHeQYIHDpZYPNKY1FoMjeeXorrFFjSXlw8QmCZIlZvF4kFxPORK+dq011nVeG+xzPLK7HUZYRIkX+qoaWaVQG0aLXOF/CAXOceNheFpsHhnVajabfvRfpxNt4C9L7P5PRwgcykwGTqc4xqM7kkjbpsphqIQVmrnTR0zmr9jznKMmzKpQNOm3u2PIeG1SGNBm5O5ExtCu8B2DxLrVXMoxu4O7xh6tFjHnC9EFRp5WtIFrJNbG6bRJid4+Y/forevNLtY646dL2Sho9hqIZBq1STs/WG+UN0wqPNOwOJa1zqWJFQjZhaWSOI16iJHy8lssXi6rRI0gb3MEjkQ7ZJp58PvfDMTaLibAmSFktWl7X3RuqVS14nlmadm8Thw19cEsPEEEA8nRt9OqiYfDiRpBBJgQDc8ABxXrWIzGnUGktD2vs5pMzJ2iOfFRMHlDKbnPpUNNhvOqLfccbXHJcsq6llP6HbTqbY2migyvJnU4fWcW22sCCbX9FUZ27u6moElvOItPHktvmDzIDjpkbEXPCFi8/wAW0OeweNtt+EE2gAWWKm5ytI2pPuu/0I2HxAqEEQYInpxuFaUHF0G5uZB5A2jh/teeVqr6by6l4T0uInYjipuC7UvAh4h34m/SOC6Z6KTV4Dq2eT0GtVIHnE77b3VVVADiRJBmYMgHhuqnLs+diT3TGl1XgALBo+892wHM+W8qzr4GrSLjUAMmDpJLTv4jq2N/ZYeryp4mXjJS4YzSzPug97gWsbueIAMiOfKOqyGPzY4is+q+xcRHOAA1s9YAlbpnZB2OaG1KrqVMbBsS48CQ7do5KBnP8NXUaZdSqOdH4gB6EDbzXdpo04w3PlnPUqeOxnKDx7K0wztgfNZ8tdSdoeII/cjmFZUMWLJVp+ReErl3SvKWSTykD59Fe5RlFKmwPry9xAc2m0kABwFnHfVxiysMLi8PREMp0wQNyNRjfd0nivPlKKeWWTb9lFJ2fP8AOYNpt6lOYzBup1Xg1P5bbyIkzw6GVfjOqBmWMaQB9wH0jhxThGHqt7x9Km8EgbnVyu2d1rTVLmWfkcOtoSrJXVjFYnGl72MBtIgTKusG0NcHAkEbQYj5Kww2W4DvLUQJiHa3+HyE7qNm2Rd011ajV1MF9JEaG8XEi7gPL5qlSKrS/pytb5fT/R5VfR1oWdsGyyLOW1YYDqIsTxBHMcrbq9CyHY/KGUh3oqCo57RcfDBvb2WtYV9Xpup011OTOIpCELcsCEIQAhCEB4lnvZysKjqgfpoyRrAD5O4ESOE7kbLN4qoaToLtbTcP06fRwmxHmvXKLW1GVKZbLSbtPI8jztPSJWFzrIa9KsWMYarDcOlolnw3JIDXjkeS+es5JTqJJPn3P4mDSJHYOs0PqO4+EcrGePmvQH1yBq8AEXLpJHIG37lYHsbhm0e9e+WeItG+7GyPCbgySD19VqcLnbLNgkD53m64dR4JNXwe3pqbdJWRMql7nyS4CILi3TO8aWzebfJVONzUs8DHAj8RiwB4AbzfdSMZigG2faTyH/tPHoFkcXmQbIaQB7g3v7rK1+DspxvyWBzYtAN+Ikk7RFwP1Kap1qlZ4pMBJJEgSQ0xBc4xYDmm8iyw4gh9UEUBubgvI+6wjhO5/PbUUcTSotLaLG022kNmXEWGp1y4+apUnCGHz5fk3c2n4Vd/YscuwtPDMsdT4hz+PkOQ/S6U7NmgzHG/M+pWdzHNYBkxIkfOFXYbEF5JBsTEzt1EcbLnSq1He9kjD1eL8VTLNNmTW4qkWDwuiWEGwdwt+/08xzF1SnULKgLXN3BB/d+a3gxOkwN+Xy257+yaz/DDE4ZzXAa2gFj4Etg7EzOn29lvpqrjLbUXzLpbF4eDzbE1ZdOx4Ktdhy9wDRqc4wANySbD1KexTHMeWvsR6yDsQeRV92AqU/tX8z4gx3d7/HYW6wTuvaUunHcjOVng33ZPJmYSk1oa3vHAd5UA8Tjc+IjgLgeiunV6PwkTqIgG997dbSo1fFtDDpJmBP5BZrG4w6rcON14zqylU3XLQobvcbM0iDDHNgmSI57EevNdxDJaZIBiACYbfbadJ+e6qMtxge3S4uki5BEAjaf7hupNLGMYYdH/AFnUDNgZ2IsRFtl0KeLswdOSdjA9qMjDy5sd29pkcQNzDSR8JuQEvs/2YbQZ32JdqqiC2l9xjpsXuPxnYxEDqtj2kx2H7s6wDDSWAzMgnqJAMHc8V56M6LqbtRMyZHCQtnUm42g7o2px3Zlg0Jz9wJbIINzIn1k/knWFlQt3p6iQHadTTYS0XHnc2t6ZGjiNr33/AGVpstxIqACo4xEHS4NJ+6Nxc7e6y2bMM0l7heLoVXkuDu8I1NqBpa0MIkeMk7WN7zzVfQxulx0x4tgRMX/Edrcd/JXznfZywsBax+oklp8RG8DTAEFtuZ4xZynjGn+jqmIhok6RtEDgrNRZnukl7ivwFJzn7QGHiJvNmkWkmRcniFZ5JmLu8NKoJbJGggGx3BIN/KFHY2q+W+MEAGYEkA2aWk+OI23n5J2g1rAKjdTXatL5+6fxRvvMj+6OCzatlYZZy3Jp5J2TY6lhC+m8PY5jocS4d2W7tc0cDpIlbjDVg4AtIIIkEbEHYhYHN6VGu0vru7trLB4ElwEGCwm95FlrchxjatNrqcaAABcEgjgQNoX0OirKUUlZeS/yfOTg6dRxLlC40rq7yQQhCAFxdQgPPMbT3glroIBFjfcSsvh89qUqwpVGh2owHCxPKeBW+zbAaTa9pWD7T0CL6Rq4Hl1HVeLrtHCV21dGElkr8Tnhc+fhkzHrHrsClfbi1sg3478dvPgsoKbi8anaSDtYw2B4iQbb+yk4ys5jR95u8tmPW0hYS00cJHs6fVRUVG5Z4nNHGZP78lVVsbM3v++Cp35jJUvs9/NxDRNmHWeukggepWq0qgnJnStRd2R6tiMToYymLNaA1sWFrSOSgvrESbSfyPAqNiK+oDhe82Hom3ViLC144nleV4ap9/M699lZHMU4ug8+EbKdhqWhgHn+/wA1Ea8WUqk6J1Te3vEfKyvJYsZuVyS6rqgzHI3vyATbsUREHeY6RzjiotUnc7T+k7+qa7yxdtfY7nhb5eyp07llIq+0WEbVpuIgVG+LVBvEnSqz+H1Zgr1Hu3bTOnkNRAc6YsYgT/cVd4okAHisnmGE7lwq4fW5xcQ6mDqLg7drQBJvfj7L09K99N0m+eDKsrNTXzPQX5trJbIEcOJi3PeAo2I11XinSY57zIIaAY8yRAF9zAVz2c7G0WUmPxQc+t8ZaXFrGgzDCB8UTJ5notdRZToNAo0g1p/A3iLXIH1XJ0qcZYfBL1VsRRkcL2UxQue5Hk83gcDp3Sahcw93XaBItZpj8JYW/dJEEDktk3E6plwbYxBm1r8Cbqj7TZWTRNWS+pS8QImS2xcCPIE+Y6lJRv7KM4V5N2nYqu0D2mg6kSLeJjWmQJOx5yDY72XlNeoaTyDsT/r2W/xGbNqMFOm25d4RO883HYX32tdaDKcnwuHcypUaKleBD33DTF+7aR4Tfc36ropVY014+C0lKPHJ5jhsULTy/wAq2wlcWjeV6fXxdCsO7fRZUa6xkA7deB22iFQZl2Kw9Rp+yF1KqAS1rnufTdxh2rU5vKQbciq9SlV4f1Cqyj7SsMZdmTTLHta4WIB4OAsQTt/lXrKBcw9y06TBLZgNvcAX1Xna1+ixea5JiMKAajdbeL6epzWkCTqsCPMiPom8vzp7CC1xER7R+aytOK80X2xnmLNHjszdLNJ0gyTa88eu1/8AUqTha7aj3NeG3F4vLuDm9eqr8zxDq9EVPDYRqtb4hebixsOnRVlLEukGdgb+vD98VVp8ohJWsd7UYOo2sxhcS0tkG+mZOqJ9PmtJ2Co1hW2ikGkOM7ndtufGVgs5z4vrsYTYNiTsNRJueey3v8OMcQ99Ilrg4ag4SYIjc7AfmvR0yiq0Nya8j5/UuPWa956GwpabTgX0ABCEIAXF1CAp8JUZVaA70P5KDj8ia/VqAcIMefBVeDxhpnmOI/MdVqMHiA9oIMj6JhkWPJc97INa7vGC15bzi7Qekx7rI5jRqNcSZE3nnygixXvWYZbINpaVhM77KuhwYCQeA3HS+4XDqKDb3RRRo8ixbzMw2fID3U7sm4/aOAlh+oi6k5xgDRfpfQeGzHel9wTtLQ0Bt+c+aoi40qmphnSfJQ47ouHextSntkmenEju5G+q5/IeSqMXml7HY7cDHTjZOYfHaqVE7BzJPD4iXT8iB6KlzSgWEuHwn2J4eS8WlSW9xkdVPWXnKL88Fxh835gfT6q3qY9rogySPQHjc9RbzWcySoWNNRvxElrTyAHijz1AeiucvoUMQT4zQqncEB1InjYQ5gPMao5QpnShdon1+CqOMvqS3Pnf4jbTtBE2I/e6YquEySY5z877Hgl4um/Dyyo3S6ZaRc3MBzXfeYRsfNQ9W5Gxkj0mZ+iz6VjvjO+TmMq2na315ytH2KyRrQ3E1AXGJaIgM1Dc8zePmqDL8vdiazWkeEXedwADt1k2hb2rUa1oYDEAAW3tx5Ss60+nGyeWXvfA3jszeDZ1+N4ABjj8v2FV4rMKlEt8RIfJjw2E2MSSCRzSM3xTWwQTqiHEDfkAqA48mRY8ifisIsfVZU4bkaKyXBp/+aY4hzdTCDIv4ZvqGn8Jta3FX+ErhwLJ8V+ojiDeCPysvNKDoJLT4SRHT9yVednsY4VGyS28TEzw24rRxcHcpKKawUjsKMJmD2U3FzGM1smxbrkAHnHiE9BzV9SwZdpqawA7YEE+K/hMG1hv7Ki7fsFPMGObcvolrr/ea4OBPCfEUnAYt3My0AwOvGeS6K9Nu0ucf9+5NKd48m3qO3Ic3VFm3k24OgSfom6uYvpgaXBrYLg5ohpPG/3nFt9zw4qt/wCXq93MiDAiJiNtx0slYMl8aw2JaLnwg3i5+G3p84XMnfki3maPA56148XiI47E77Dfgs5nfY0EOq4Q6mw5xpGS4Rcd1pEuvbSel1V1O8pVajgC0C/AwDsTvYwtd2cqDRZ/iEjebxJA/t69fNWi5wecorKCit0DC4WtLIiIgm/5fvZOtqNgNMi9/LoFbdvsAKQOIoscQ50Vmt4atqongTY9SDxWDdmDny1gdqd4Z4ibcOK66WndTMTKWoiuR+qO/rkUPCJ06m7kNEb7g843hev9gezrqDDUeSS8DfeBtJWf/h92Q0NDnN0/Ur1JjYEBe9RpKCPHnmTZx+yWm6p2HMpxbkAhCEAIQhAedSpGCxjqTpb6jgf3zUddUA2OXZi2qJbvxaf37qRWoNcNhPJYik4tILSQRsQr7A5yHeGrY/iG3ryUkEfH5a10hzQR1ErzztN/DZryamGcKb/wH4D5fh+i9ceZF7jmP3dV2KowJ3HP9eSq4kM8WyfKsRhv61gzUKdPw/EXSXB25FyR1+Rs6tWm+n/OYC7Z3iOogj737Ox22Vz2re2f5b2tfEXG/QH/AF5rzzH167dQNgbGAP3wXhVYdSq82OeXNyxxGOpCGU2hjW2ABJ9TJMkzvuomIr6C1073a4cY/NUYoPc175kM0z5udpH5qXlk1G1GOu3Tq3BhwIEiOMErd0Ipbm/iQ1fLN/kmObiqXd1odpuCLFpP3m8trtNjHkRSPxDWVSNQc1sgO3BIbvbeSPQuVT2YtUq0qlQ0xUY5ragkw4jw+65U7M4sjxYjDuEyfE8aud+64rNUoRk1KSS7XOzTajpppvHY3eQNFOmXk+Kp1FgNh+fqpP8AyAl3MgkX/VZOlmbgQx0U7xbYWFpHJXPfWBEWg+8yvLrUnvuz3ISTWDuZv1m9ja3KNxHoqwUmuDuZ4G5EbbRJKsMQZeTv+tuHJQ9OmTxLoJN/UDmtKeFYs2KawtsBcWBPXxX+al4SqSGiB5bkQJJIH15KIHEeGwgySZvNp3sefkEmrWipxkE32n05K047iu4O29Rj3se0Q7S0eRHh9BH7uuZR42E79N9gf0VP2lxvgj9lW/Ywgsk9Pr+/dbVE1QUmVjLxWLRr3OBt4RuDtNo9dx8k5gazxF4EkiRezgbD39FaCm3Zw4TfYEC2/T98FU1opFxMuEWM8XEbuvEE7m264Yy34Ni4a5rtNSrTGkSCYA1GxAdNyDEzxhQRmAFQmm0NbcuYLN6wPu7AxtZMOxBNMNLrW3PE/lZRWjS43vxvvdWUW+SVZGjoUxiqFek4j+YxzYn4SbsLYM2cGm3JUf8ADDsgXOFepPdskMB+8fxHy+vkrjs1TmoA34nEDbYTJJ6ACflzXpOEwjWNDWgBoEACwXs+iqb2ybWL4PL1+3erCsNRAHkpCFFxNaTob8R9hzXrnCLpHU4ngLDz4p9JpsDQAOCUgBCEIDkoXYQgPPnMSQFKexN6UAgBKDUoBKAQgewuJczY25Hb/CsaeMa7+137+aqwEodVJAnOMmpVh4mgH8QFvULG5v2WiSJcOmy3TCRsbJt9+CznRhLLRRxTPKqmWhge0ss8AOEbwZB8wVXjBCnLmSZBaAdhJH6L1fE4Fj9wPRVlbJG8AD6LGpQ3Jpdyrizzujh9GrUDcEagJieNr/JM5XiruDnjSwwTO0mAt1WyMcoUL/4/BMRfpKxlplbBGwxuMzUPc802HuwQwVIjUbT/AK5J/B497SATIOx+SvMx7EurQS9w07AQAPJoEBRf/ieKYPA5rwOBEHz43VammusI9ChX2qzJH/KtIi7T14xG31Uelie8iBJuCORvf3UR+X4hgGpjZG0nblcC/t5KFiTWpzLDq4ua78rFcT0yTs8M6fWo+ZbVsZH90tjyvumml9V2lgLnXtPAcSTYDqqvCUqtUgFkDmSB9JKtc9DsDhqZaC6tWeZdGzGiwAuRc78Y8lPRztVmzGpq0uOSl7W5XiqbA+pRc2nMF4cx7Zm0ljjpk844K4/hvinO1AW0RLjOkSYGqAd+SosP2qxjTEa2Gzqb2F7Hg7tcDwKsMR2lqPLW0cIzDULF1OnNyJl2oxz2jguupRnKhsaV/czmjqakW5dzf4nF6AA4ybRfcE7jnt7Ksx+Lb3Ya4GZNucfBEenskZ/TLaGHfSfJe7wkiTpc0E7HnHzVD3tKdDn1qjpu/u2imHdGai6o3qSPLgvKo6O2XydsfSC2JtZDE5iDUZB5C1xtAEK4wDK1U2Bg8XXPPwt4b8VYZNlDi2X+K9o2I4cNlu8gyR0T8I9Z9169HRxaTaM3rJtCewuTuphz3AyYALviPM+S2YUZ9ZlJviIEKrxWZufZvhbz4nyXfGKirI5ZScndlhisbfQzxOPsnsJh9Avdx3KhZVA23PHirRSQCEIQAhCEAIQhAY6sxR3BWFZqhVGoQNSiUlyTKAeDkoOUbUuh6kEkOSxV5qLrXdakgkuaD1TL6XL3/VN60oV+aECHAjcfmEqkWcWg+Rhd70LjwDwBSwsSmU6Z2JHn+oS/sY4EFVp6Ehc71wUWJJWLygVBBCzua9l6h+ET1H6K7bj3DmnW5w4cSsqtGNRWkQ43MXl/Z+q139J3nED5lWVfs6+qZqxO17wPRaYZ8Yi3yCadnE8GrGGipwdyvTRQ0+yNPjPspVDsrRH3Z81YHNejUg5oeYC6FTiuxOwS7siXua9pAaxpDGwfC4/ebf184XcD2Io0yC8i3OB7Lj82efvO9EwcUTwJ8zKhU4J3SLbUaelVw1EAM8RHJIxGevNmwwfMrPNeT/hP0mq5Ymd6SZJJPM3TrCo7U40qQW+WVLq8as1ljvEtK3ZAdQhCgAhCEAIQhAZx7VFq01PcE05qAqqjEw5qs6tNRKlNCCGUmU89iacFIOal3UkFcQDmpcJSJRKA6XLmtcKSVIF96VzveiQuQgFl4SCiEaUAksSe7ToalBiEjHdJQoqQGJbWKAR20U62mn20061iAZZTTzWpYalhqASEpK0o0pYErKvjWpCzeUM8UrSBACEIUAEIQgBCEICiKbKEIBt6jVQhCEEWoo7kIQDLklCFIBcQhACEIQHEIQhILq4hSBQSwhCAW1OBCEA41LCEKAKCcahCkCkIQgLLKldsQhQwKQhCgAhCEAIQhAf/2Q=="/>
          <p:cNvSpPr>
            <a:spLocks noChangeAspect="1" noChangeArrowheads="1"/>
          </p:cNvSpPr>
          <p:nvPr/>
        </p:nvSpPr>
        <p:spPr bwMode="auto">
          <a:xfrm>
            <a:off x="160338" y="-144463"/>
            <a:ext cx="304800" cy="304801"/>
          </a:xfrm>
          <a:prstGeom prst="rect">
            <a:avLst/>
          </a:prstGeom>
          <a:noFill/>
          <a:ln w="9525">
            <a:noFill/>
            <a:miter lim="800000"/>
            <a:headEnd/>
            <a:tailEnd/>
          </a:ln>
        </p:spPr>
        <p:txBody>
          <a:bodyPr/>
          <a:lstStyle/>
          <a:p>
            <a:pPr eaLnBrk="0" hangingPunct="0"/>
            <a:endParaRPr lang="es-ES"/>
          </a:p>
        </p:txBody>
      </p:sp>
      <p:cxnSp>
        <p:nvCxnSpPr>
          <p:cNvPr id="8" name="7 Conector recto"/>
          <p:cNvCxnSpPr/>
          <p:nvPr/>
        </p:nvCxnSpPr>
        <p:spPr>
          <a:xfrm>
            <a:off x="0" y="620688"/>
            <a:ext cx="8143875" cy="0"/>
          </a:xfrm>
          <a:prstGeom prst="line">
            <a:avLst/>
          </a:prstGeom>
          <a:ln w="34925">
            <a:solidFill>
              <a:srgbClr val="5BA3A2"/>
            </a:solidFill>
          </a:ln>
        </p:spPr>
        <p:style>
          <a:lnRef idx="1">
            <a:schemeClr val="accent1"/>
          </a:lnRef>
          <a:fillRef idx="0">
            <a:schemeClr val="accent1"/>
          </a:fillRef>
          <a:effectRef idx="0">
            <a:schemeClr val="accent1"/>
          </a:effectRef>
          <a:fontRef idx="minor">
            <a:schemeClr val="tx1"/>
          </a:fontRef>
        </p:style>
      </p:cxnSp>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1159" y="20224"/>
            <a:ext cx="1555606" cy="600464"/>
          </a:xfrm>
          <a:prstGeom prst="rect">
            <a:avLst/>
          </a:prstGeom>
        </p:spPr>
      </p:pic>
      <p:sp>
        <p:nvSpPr>
          <p:cNvPr id="3" name="CuadroTexto 2"/>
          <p:cNvSpPr txBox="1"/>
          <p:nvPr/>
        </p:nvSpPr>
        <p:spPr>
          <a:xfrm>
            <a:off x="165452" y="1081038"/>
            <a:ext cx="4694580" cy="4801314"/>
          </a:xfrm>
          <a:prstGeom prst="rect">
            <a:avLst/>
          </a:prstGeom>
          <a:noFill/>
        </p:spPr>
        <p:txBody>
          <a:bodyPr wrap="square" rtlCol="0">
            <a:spAutoFit/>
          </a:bodyPr>
          <a:lstStyle/>
          <a:p>
            <a:pPr algn="just"/>
            <a:r>
              <a:rPr lang="es-ES" sz="1600" dirty="0"/>
              <a:t>Sean reconstituidas o no, </a:t>
            </a:r>
            <a:r>
              <a:rPr lang="es-ES" sz="1600" b="1" dirty="0"/>
              <a:t>no existen diferencias nutricionales significativas entre las marcas estudiadas, en lo que se refiere a proteínas,  grasas, hidratos de carbono, calcio, etc</a:t>
            </a:r>
            <a:r>
              <a:rPr lang="es-ES" sz="1600" dirty="0"/>
              <a:t>.</a:t>
            </a:r>
          </a:p>
          <a:p>
            <a:pPr algn="just"/>
            <a:endParaRPr lang="es-ES" sz="1600" dirty="0"/>
          </a:p>
          <a:p>
            <a:pPr algn="just"/>
            <a:endParaRPr lang="es-ES" sz="1600" dirty="0"/>
          </a:p>
          <a:p>
            <a:pPr algn="just"/>
            <a:r>
              <a:rPr lang="es-ES" sz="1600" dirty="0"/>
              <a:t>Un factor de diferenciación, </a:t>
            </a:r>
            <a:r>
              <a:rPr lang="es-ES" sz="1600" b="1" dirty="0"/>
              <a:t>sería la información sobre la presencia indirecta de algunos alérgenos, como la soya y el gluten.</a:t>
            </a:r>
          </a:p>
          <a:p>
            <a:pPr algn="just"/>
            <a:endParaRPr lang="es-ES" sz="1600" b="1" dirty="0"/>
          </a:p>
          <a:p>
            <a:pPr algn="just"/>
            <a:r>
              <a:rPr lang="es-ES" sz="1600" b="1" dirty="0"/>
              <a:t>No todas las marcas hacen declaración expresa de la total ausencia o del posible contenido de agentes alergenos. </a:t>
            </a:r>
            <a:endParaRPr lang="es-ES" sz="1600" dirty="0"/>
          </a:p>
          <a:p>
            <a:pPr algn="just"/>
            <a:endParaRPr lang="es-ES" sz="1600" dirty="0"/>
          </a:p>
          <a:p>
            <a:pPr algn="just"/>
            <a:r>
              <a:rPr lang="es-ES" sz="1600" dirty="0"/>
              <a:t>En este caso, </a:t>
            </a:r>
            <a:r>
              <a:rPr lang="es-ES" sz="1600" b="1" dirty="0"/>
              <a:t>los celíacos tendrían 100% de seguridad en escoger entre Colún y Loncoleche, porque son certificados Libres de Gluten</a:t>
            </a:r>
            <a:r>
              <a:rPr lang="es-ES" sz="1600" dirty="0"/>
              <a:t>. Las demás marcas no.</a:t>
            </a:r>
          </a:p>
          <a:p>
            <a:endParaRPr lang="es-CL" dirty="0"/>
          </a:p>
        </p:txBody>
      </p:sp>
      <p:pic>
        <p:nvPicPr>
          <p:cNvPr id="4" name="Imagen 3"/>
          <p:cNvPicPr>
            <a:picLocks noChangeAspect="1"/>
          </p:cNvPicPr>
          <p:nvPr/>
        </p:nvPicPr>
        <p:blipFill>
          <a:blip r:embed="rId3"/>
          <a:stretch>
            <a:fillRect/>
          </a:stretch>
        </p:blipFill>
        <p:spPr>
          <a:xfrm>
            <a:off x="4951547" y="1988840"/>
            <a:ext cx="4005497" cy="2916932"/>
          </a:xfrm>
          <a:prstGeom prst="rect">
            <a:avLst/>
          </a:prstGeom>
        </p:spPr>
      </p:pic>
    </p:spTree>
    <p:extLst>
      <p:ext uri="{BB962C8B-B14F-4D97-AF65-F5344CB8AC3E}">
        <p14:creationId xmlns:p14="http://schemas.microsoft.com/office/powerpoint/2010/main" val="2445380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0" y="-26988"/>
            <a:ext cx="9144000" cy="865188"/>
          </a:xfrm>
          <a:prstGeom prst="roundRect">
            <a:avLst>
              <a:gd name="adj" fmla="val 0"/>
            </a:avLst>
          </a:prstGeom>
          <a:noFill/>
          <a:ln w="9525" algn="ctr">
            <a:noFill/>
            <a:round/>
            <a:headEnd/>
            <a:tailEnd/>
          </a:ln>
        </p:spPr>
        <p:txBody>
          <a:bodyPr wrap="none" anchor="ctr"/>
          <a:lstStyle/>
          <a:p>
            <a:r>
              <a:rPr lang="es-ES" altLang="es-CL" sz="3200" dirty="0"/>
              <a:t>	Conclusiones</a:t>
            </a:r>
          </a:p>
        </p:txBody>
      </p:sp>
      <p:sp>
        <p:nvSpPr>
          <p:cNvPr id="5" name="Rectángulo 1"/>
          <p:cNvSpPr/>
          <p:nvPr/>
        </p:nvSpPr>
        <p:spPr>
          <a:xfrm>
            <a:off x="4427984" y="807546"/>
            <a:ext cx="4320480" cy="2308324"/>
          </a:xfrm>
          <a:prstGeom prst="rect">
            <a:avLst/>
          </a:prstGeom>
        </p:spPr>
        <p:txBody>
          <a:bodyPr wrap="square">
            <a:spAutoFit/>
          </a:bodyPr>
          <a:lstStyle/>
          <a:p>
            <a:pPr algn="just"/>
            <a:endParaRPr lang="es-ES" sz="1600" dirty="0"/>
          </a:p>
          <a:p>
            <a:pPr algn="just"/>
            <a:endParaRPr lang="es-ES" sz="1600" dirty="0"/>
          </a:p>
          <a:p>
            <a:pPr marL="285750" indent="-285750" algn="just">
              <a:buFont typeface="Arial" panose="020B0604020202020204" pitchFamily="34" charset="0"/>
              <a:buChar char="•"/>
            </a:pPr>
            <a:endParaRPr lang="es-ES" sz="1600" dirty="0"/>
          </a:p>
          <a:p>
            <a:pPr marL="285750" indent="-285750" algn="just">
              <a:buFont typeface="Arial" panose="020B0604020202020204" pitchFamily="34" charset="0"/>
              <a:buChar char="•"/>
            </a:pPr>
            <a:r>
              <a:rPr lang="es-ES" sz="1600" dirty="0"/>
              <a:t>En conclusión, con respecto a la “guerra blanca” que existe entre las marcas, la recomendación de ODECU es a siempre consumir informado y no dejarse llevar por la publicidad poco clara o engañosa de las grandes marcas y conglomerados.</a:t>
            </a:r>
          </a:p>
        </p:txBody>
      </p:sp>
      <p:cxnSp>
        <p:nvCxnSpPr>
          <p:cNvPr id="6" name="7 Conector recto"/>
          <p:cNvCxnSpPr/>
          <p:nvPr/>
        </p:nvCxnSpPr>
        <p:spPr>
          <a:xfrm>
            <a:off x="0" y="620688"/>
            <a:ext cx="8143875" cy="0"/>
          </a:xfrm>
          <a:prstGeom prst="line">
            <a:avLst/>
          </a:prstGeom>
          <a:ln w="34925">
            <a:solidFill>
              <a:srgbClr val="5BA3A2"/>
            </a:solidFill>
          </a:ln>
        </p:spPr>
        <p:style>
          <a:lnRef idx="1">
            <a:schemeClr val="accent1"/>
          </a:lnRef>
          <a:fillRef idx="0">
            <a:schemeClr val="accent1"/>
          </a:fillRef>
          <a:effectRef idx="0">
            <a:schemeClr val="accent1"/>
          </a:effectRef>
          <a:fontRef idx="minor">
            <a:schemeClr val="tx1"/>
          </a:fontRef>
        </p:style>
      </p:cxn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1159" y="20224"/>
            <a:ext cx="1555606" cy="600464"/>
          </a:xfrm>
          <a:prstGeom prst="rect">
            <a:avLst/>
          </a:prstGeom>
        </p:spPr>
      </p:pic>
      <p:pic>
        <p:nvPicPr>
          <p:cNvPr id="3" name="Imagen 2"/>
          <p:cNvPicPr>
            <a:picLocks noChangeAspect="1"/>
          </p:cNvPicPr>
          <p:nvPr/>
        </p:nvPicPr>
        <p:blipFill>
          <a:blip r:embed="rId3"/>
          <a:stretch>
            <a:fillRect/>
          </a:stretch>
        </p:blipFill>
        <p:spPr>
          <a:xfrm>
            <a:off x="251520" y="980728"/>
            <a:ext cx="3672408" cy="4303406"/>
          </a:xfrm>
          <a:prstGeom prst="rect">
            <a:avLst/>
          </a:prstGeom>
        </p:spPr>
      </p:pic>
    </p:spTree>
    <p:extLst>
      <p:ext uri="{BB962C8B-B14F-4D97-AF65-F5344CB8AC3E}">
        <p14:creationId xmlns:p14="http://schemas.microsoft.com/office/powerpoint/2010/main" val="3778357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0" y="-26988"/>
            <a:ext cx="9144000" cy="865188"/>
          </a:xfrm>
          <a:prstGeom prst="roundRect">
            <a:avLst>
              <a:gd name="adj" fmla="val 0"/>
            </a:avLst>
          </a:prstGeom>
          <a:noFill/>
          <a:ln w="9525" algn="ctr">
            <a:noFill/>
            <a:round/>
            <a:headEnd/>
            <a:tailEnd/>
          </a:ln>
        </p:spPr>
        <p:txBody>
          <a:bodyPr wrap="none" anchor="ctr"/>
          <a:lstStyle/>
          <a:p>
            <a:r>
              <a:rPr lang="es-ES" altLang="es-CL" sz="3200" dirty="0"/>
              <a:t>	Resumen</a:t>
            </a:r>
          </a:p>
        </p:txBody>
      </p:sp>
      <p:sp>
        <p:nvSpPr>
          <p:cNvPr id="4" name="Rectángulo 1"/>
          <p:cNvSpPr/>
          <p:nvPr/>
        </p:nvSpPr>
        <p:spPr>
          <a:xfrm>
            <a:off x="0" y="1317790"/>
            <a:ext cx="8757254" cy="5509200"/>
          </a:xfrm>
          <a:prstGeom prst="rect">
            <a:avLst/>
          </a:prstGeom>
        </p:spPr>
        <p:txBody>
          <a:bodyPr wrap="square">
            <a:spAutoFit/>
          </a:bodyPr>
          <a:lstStyle/>
          <a:p>
            <a:pPr marL="285750" indent="-285750" algn="just">
              <a:buFont typeface="Arial" panose="020B0604020202020204" pitchFamily="34" charset="0"/>
              <a:buChar char="•"/>
            </a:pPr>
            <a:r>
              <a:rPr lang="es-ES" sz="1600" dirty="0"/>
              <a:t>Independiente de la marca y del precio, todas presentan una composición muy similar de los nutrientes intrínsecos de la leche, como las proteínas, las grasas, hidratos de carbono, calcio, etc. Por lo tanto, no existen grandes diferencias entre ellas</a:t>
            </a:r>
            <a:r>
              <a:rPr lang="es-ES" sz="1600" dirty="0" smtClean="0"/>
              <a:t>.</a:t>
            </a:r>
          </a:p>
          <a:p>
            <a:pPr algn="just"/>
            <a:endParaRPr lang="es-CL" sz="1600" dirty="0"/>
          </a:p>
          <a:p>
            <a:pPr marL="285750" lvl="0" indent="-285750" algn="just">
              <a:buFont typeface="Arial" panose="020B0604020202020204" pitchFamily="34" charset="0"/>
              <a:buChar char="•"/>
            </a:pPr>
            <a:endParaRPr lang="es-ES" sz="1600" dirty="0"/>
          </a:p>
          <a:p>
            <a:pPr marL="285750" lvl="0" indent="-285750" algn="just">
              <a:buFont typeface="Arial" panose="020B0604020202020204" pitchFamily="34" charset="0"/>
              <a:buChar char="•"/>
            </a:pPr>
            <a:r>
              <a:rPr lang="es-ES" sz="1600" dirty="0"/>
              <a:t>Las distintas marcas de la variedad sin lactosa presentan menos de 0,5 g de lactosa por porción, por lo que, según la legislación, se puede declarar que son sin lactosa</a:t>
            </a:r>
            <a:r>
              <a:rPr lang="es-ES" sz="1600" dirty="0" smtClean="0"/>
              <a:t>.</a:t>
            </a:r>
          </a:p>
          <a:p>
            <a:pPr lvl="0" algn="just"/>
            <a:endParaRPr lang="es-ES" sz="1600" dirty="0"/>
          </a:p>
          <a:p>
            <a:pPr marL="285750" lvl="0" indent="-285750" algn="just">
              <a:buFont typeface="Arial" panose="020B0604020202020204" pitchFamily="34" charset="0"/>
              <a:buChar char="•"/>
            </a:pPr>
            <a:endParaRPr lang="es-CL" sz="1600" dirty="0"/>
          </a:p>
          <a:p>
            <a:pPr marL="285750" lvl="0" indent="-285750" algn="just">
              <a:buFont typeface="Arial" panose="020B0604020202020204" pitchFamily="34" charset="0"/>
              <a:buChar char="•"/>
            </a:pPr>
            <a:r>
              <a:rPr lang="es-ES" sz="1600" dirty="0"/>
              <a:t>Es importante destacar que ninguna marca debiese hacer énfasis en recalcar que cuenta con calcio extra, ya que ser un gran aportador de calcio es intrínseco al producto leche</a:t>
            </a:r>
            <a:r>
              <a:rPr lang="es-ES" sz="1600" dirty="0" smtClean="0"/>
              <a:t>.</a:t>
            </a:r>
          </a:p>
          <a:p>
            <a:pPr lvl="0" algn="just"/>
            <a:endParaRPr lang="es-ES" sz="1600" dirty="0"/>
          </a:p>
          <a:p>
            <a:pPr marL="285750" lvl="0" indent="-285750" algn="just">
              <a:buFont typeface="Arial" panose="020B0604020202020204" pitchFamily="34" charset="0"/>
              <a:buChar char="•"/>
            </a:pPr>
            <a:endParaRPr lang="es-CL" sz="1600" dirty="0"/>
          </a:p>
          <a:p>
            <a:pPr marL="285750" lvl="0" indent="-285750" algn="just">
              <a:buFont typeface="Arial" panose="020B0604020202020204" pitchFamily="34" charset="0"/>
              <a:buChar char="•"/>
            </a:pPr>
            <a:r>
              <a:rPr lang="es-ES" sz="1600" dirty="0"/>
              <a:t>Todas las leches estudiadas son inocuas para el consumo humano</a:t>
            </a:r>
            <a:r>
              <a:rPr lang="es-ES" sz="1600" dirty="0" smtClean="0"/>
              <a:t>.</a:t>
            </a:r>
          </a:p>
          <a:p>
            <a:pPr lvl="0" algn="just"/>
            <a:endParaRPr lang="es-ES" sz="1600" dirty="0"/>
          </a:p>
          <a:p>
            <a:pPr marL="285750" lvl="0" indent="-285750" algn="just">
              <a:buFont typeface="Arial" panose="020B0604020202020204" pitchFamily="34" charset="0"/>
              <a:buChar char="•"/>
            </a:pPr>
            <a:endParaRPr lang="es-CL" sz="1600" dirty="0"/>
          </a:p>
          <a:p>
            <a:pPr marL="285750" lvl="0" indent="-285750" algn="just">
              <a:buFont typeface="Arial" panose="020B0604020202020204" pitchFamily="34" charset="0"/>
              <a:buChar char="•"/>
            </a:pPr>
            <a:r>
              <a:rPr lang="es-ES" sz="1600" dirty="0"/>
              <a:t>La declaración respecto a los productos alérgenos es obligatoria, conforme el artículo 107 del RSA, ya que es importante para aquellos consumidores alérgicos o que puedan presentar algún tipo intolerancia o de reacción por contaminación cruzada. En cuanto al gluten, las únicas marcas que certifican ser libres y que por ende un celiaco las puede consumir son las marcas Colún y Loncoleche, en sus distintas variedades.</a:t>
            </a:r>
          </a:p>
          <a:p>
            <a:pPr marL="285750" lvl="0" indent="-285750" algn="just">
              <a:buFont typeface="Arial" panose="020B0604020202020204" pitchFamily="34" charset="0"/>
              <a:buChar char="•"/>
            </a:pPr>
            <a:endParaRPr lang="es-CL" sz="1600" dirty="0"/>
          </a:p>
        </p:txBody>
      </p:sp>
      <p:cxnSp>
        <p:nvCxnSpPr>
          <p:cNvPr id="5" name="7 Conector recto"/>
          <p:cNvCxnSpPr/>
          <p:nvPr/>
        </p:nvCxnSpPr>
        <p:spPr>
          <a:xfrm>
            <a:off x="0" y="620688"/>
            <a:ext cx="8143875" cy="0"/>
          </a:xfrm>
          <a:prstGeom prst="line">
            <a:avLst/>
          </a:prstGeom>
          <a:ln w="34925">
            <a:solidFill>
              <a:srgbClr val="5BA3A2"/>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1159" y="20224"/>
            <a:ext cx="1555606" cy="600464"/>
          </a:xfrm>
          <a:prstGeom prst="rect">
            <a:avLst/>
          </a:prstGeom>
        </p:spPr>
      </p:pic>
    </p:spTree>
    <p:extLst>
      <p:ext uri="{BB962C8B-B14F-4D97-AF65-F5344CB8AC3E}">
        <p14:creationId xmlns:p14="http://schemas.microsoft.com/office/powerpoint/2010/main" val="3846841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0" y="-26988"/>
            <a:ext cx="9144000" cy="865188"/>
          </a:xfrm>
          <a:prstGeom prst="roundRect">
            <a:avLst>
              <a:gd name="adj" fmla="val 0"/>
            </a:avLst>
          </a:prstGeom>
          <a:noFill/>
          <a:ln w="9525" algn="ctr">
            <a:noFill/>
            <a:round/>
            <a:headEnd/>
            <a:tailEnd/>
          </a:ln>
        </p:spPr>
        <p:txBody>
          <a:bodyPr wrap="none" anchor="ctr"/>
          <a:lstStyle/>
          <a:p>
            <a:r>
              <a:rPr lang="es-ES" altLang="es-CL" sz="3200" dirty="0"/>
              <a:t>	Leches Líquidas</a:t>
            </a:r>
          </a:p>
        </p:txBody>
      </p:sp>
      <p:sp>
        <p:nvSpPr>
          <p:cNvPr id="5" name="Rectángulo 1"/>
          <p:cNvSpPr/>
          <p:nvPr/>
        </p:nvSpPr>
        <p:spPr>
          <a:xfrm>
            <a:off x="503186" y="1988840"/>
            <a:ext cx="8137628" cy="5139869"/>
          </a:xfrm>
          <a:prstGeom prst="rect">
            <a:avLst/>
          </a:prstGeom>
        </p:spPr>
        <p:txBody>
          <a:bodyPr wrap="square">
            <a:spAutoFit/>
          </a:bodyPr>
          <a:lstStyle/>
          <a:p>
            <a:pPr lvl="0" algn="ctr"/>
            <a:r>
              <a:rPr lang="es-ES" sz="4000" b="1" dirty="0"/>
              <a:t>Muchas gracias</a:t>
            </a:r>
          </a:p>
          <a:p>
            <a:pPr lvl="0" algn="ctr"/>
            <a:endParaRPr lang="es-ES" sz="4000" b="1" dirty="0"/>
          </a:p>
          <a:p>
            <a:pPr algn="ctr"/>
            <a:r>
              <a:rPr lang="es-CL" dirty="0"/>
              <a:t>Stefan Larenas</a:t>
            </a:r>
            <a:endParaRPr lang="es-ES" dirty="0"/>
          </a:p>
          <a:p>
            <a:pPr algn="ctr"/>
            <a:r>
              <a:rPr lang="es-CL" dirty="0"/>
              <a:t>Presidente de ODECU</a:t>
            </a:r>
            <a:endParaRPr lang="es-ES" dirty="0"/>
          </a:p>
          <a:p>
            <a:pPr algn="ctr"/>
            <a:r>
              <a:rPr lang="es-CL" u="sng" dirty="0">
                <a:hlinkClick r:id="rId2"/>
              </a:rPr>
              <a:t>stefanl@odecu.cl</a:t>
            </a:r>
            <a:r>
              <a:rPr lang="es-CL" dirty="0"/>
              <a:t> </a:t>
            </a:r>
            <a:endParaRPr lang="es-ES" dirty="0"/>
          </a:p>
          <a:p>
            <a:pPr algn="ctr"/>
            <a:r>
              <a:rPr lang="es-CL" dirty="0"/>
              <a:t>+56 9 9318 2304</a:t>
            </a:r>
          </a:p>
          <a:p>
            <a:pPr algn="ctr"/>
            <a:endParaRPr lang="es-CL" dirty="0"/>
          </a:p>
          <a:p>
            <a:pPr algn="ctr"/>
            <a:endParaRPr lang="es-CL" dirty="0"/>
          </a:p>
          <a:p>
            <a:pPr algn="ctr"/>
            <a:endParaRPr lang="es-CL" dirty="0"/>
          </a:p>
          <a:p>
            <a:pPr algn="ctr"/>
            <a:endParaRPr lang="es-ES" dirty="0"/>
          </a:p>
          <a:p>
            <a:pPr algn="ctr"/>
            <a:r>
              <a:rPr lang="es-CL" dirty="0"/>
              <a:t> Carlos Montoya Ramos</a:t>
            </a:r>
            <a:endParaRPr lang="es-ES" dirty="0"/>
          </a:p>
          <a:p>
            <a:pPr algn="ctr"/>
            <a:r>
              <a:rPr lang="es-CL" dirty="0"/>
              <a:t>Encargado de Comunicaciones ODECU</a:t>
            </a:r>
            <a:endParaRPr lang="es-ES" dirty="0"/>
          </a:p>
          <a:p>
            <a:pPr algn="ctr"/>
            <a:r>
              <a:rPr lang="es-CL" u="sng" dirty="0">
                <a:hlinkClick r:id="rId3"/>
              </a:rPr>
              <a:t>carlos.montoya.ramos@gmail.com</a:t>
            </a:r>
            <a:endParaRPr lang="es-ES" dirty="0"/>
          </a:p>
          <a:p>
            <a:pPr algn="ctr"/>
            <a:r>
              <a:rPr lang="es-CL" dirty="0"/>
              <a:t>+56 9 7579 8763</a:t>
            </a:r>
            <a:endParaRPr lang="es-ES" dirty="0"/>
          </a:p>
          <a:p>
            <a:pPr lvl="0" algn="ctr"/>
            <a:endParaRPr lang="es-ES" sz="1600" dirty="0"/>
          </a:p>
          <a:p>
            <a:pPr marL="285750" lvl="0" indent="-285750" algn="just">
              <a:buFont typeface="Arial" pitchFamily="34" charset="0"/>
              <a:buChar char="•"/>
            </a:pPr>
            <a:endParaRPr lang="es-ES" sz="1600" dirty="0"/>
          </a:p>
        </p:txBody>
      </p:sp>
      <p:cxnSp>
        <p:nvCxnSpPr>
          <p:cNvPr id="6" name="7 Conector recto"/>
          <p:cNvCxnSpPr/>
          <p:nvPr/>
        </p:nvCxnSpPr>
        <p:spPr>
          <a:xfrm>
            <a:off x="0" y="620688"/>
            <a:ext cx="8143875" cy="0"/>
          </a:xfrm>
          <a:prstGeom prst="line">
            <a:avLst/>
          </a:prstGeom>
          <a:ln w="34925">
            <a:solidFill>
              <a:srgbClr val="5BA3A2"/>
            </a:solidFill>
          </a:ln>
        </p:spPr>
        <p:style>
          <a:lnRef idx="1">
            <a:schemeClr val="accent1"/>
          </a:lnRef>
          <a:fillRef idx="0">
            <a:schemeClr val="accent1"/>
          </a:fillRef>
          <a:effectRef idx="0">
            <a:schemeClr val="accent1"/>
          </a:effectRef>
          <a:fontRef idx="minor">
            <a:schemeClr val="tx1"/>
          </a:fontRef>
        </p:style>
      </p:cxnSp>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1159" y="20224"/>
            <a:ext cx="1555606" cy="600464"/>
          </a:xfrm>
          <a:prstGeom prst="rect">
            <a:avLst/>
          </a:prstGeom>
        </p:spPr>
      </p:pic>
    </p:spTree>
    <p:extLst>
      <p:ext uri="{BB962C8B-B14F-4D97-AF65-F5344CB8AC3E}">
        <p14:creationId xmlns:p14="http://schemas.microsoft.com/office/powerpoint/2010/main" val="350961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3"/>
          <p:cNvSpPr>
            <a:spLocks noChangeArrowheads="1"/>
          </p:cNvSpPr>
          <p:nvPr/>
        </p:nvSpPr>
        <p:spPr bwMode="auto">
          <a:xfrm>
            <a:off x="0" y="-26988"/>
            <a:ext cx="9144000" cy="865188"/>
          </a:xfrm>
          <a:prstGeom prst="roundRect">
            <a:avLst>
              <a:gd name="adj" fmla="val 0"/>
            </a:avLst>
          </a:prstGeom>
          <a:noFill/>
          <a:ln w="9525" algn="ctr">
            <a:noFill/>
            <a:round/>
            <a:headEnd/>
            <a:tailEnd/>
          </a:ln>
        </p:spPr>
        <p:txBody>
          <a:bodyPr wrap="none" anchor="ctr"/>
          <a:lstStyle/>
          <a:p>
            <a:r>
              <a:rPr lang="es-ES" altLang="es-CL" sz="3200" dirty="0"/>
              <a:t>	</a:t>
            </a:r>
            <a:r>
              <a:rPr lang="es-ES" altLang="es-CL" sz="3200" dirty="0">
                <a:solidFill>
                  <a:schemeClr val="tx1">
                    <a:lumMod val="75000"/>
                    <a:lumOff val="25000"/>
                  </a:schemeClr>
                </a:solidFill>
              </a:rPr>
              <a:t>Leches líquidas blancas</a:t>
            </a:r>
          </a:p>
        </p:txBody>
      </p:sp>
      <p:sp>
        <p:nvSpPr>
          <p:cNvPr id="3076" name="Text Box 11"/>
          <p:cNvSpPr txBox="1">
            <a:spLocks noChangeArrowheads="1"/>
          </p:cNvSpPr>
          <p:nvPr/>
        </p:nvSpPr>
        <p:spPr bwMode="auto">
          <a:xfrm>
            <a:off x="169925" y="1221152"/>
            <a:ext cx="8804150" cy="5094664"/>
          </a:xfrm>
          <a:prstGeom prst="rect">
            <a:avLst/>
          </a:prstGeom>
          <a:noFill/>
          <a:ln w="9525">
            <a:noFill/>
            <a:miter lim="800000"/>
            <a:headEnd/>
            <a:tailEnd/>
          </a:ln>
        </p:spPr>
        <p:txBody>
          <a:bodyPr wrap="square">
            <a:spAutoFit/>
          </a:bodyPr>
          <a:lstStyle/>
          <a:p>
            <a:pPr algn="just">
              <a:lnSpc>
                <a:spcPct val="150000"/>
              </a:lnSpc>
              <a:spcBef>
                <a:spcPct val="50000"/>
              </a:spcBef>
            </a:pPr>
            <a:r>
              <a:rPr lang="es-ES" altLang="es-CL" sz="1600" dirty="0"/>
              <a:t>La leche sigue siendo un símbolo de alimentación sana y completa.</a:t>
            </a:r>
          </a:p>
          <a:p>
            <a:pPr algn="just">
              <a:lnSpc>
                <a:spcPct val="150000"/>
              </a:lnSpc>
              <a:spcBef>
                <a:spcPct val="50000"/>
              </a:spcBef>
            </a:pPr>
            <a:r>
              <a:rPr lang="es-ES" altLang="es-CL" sz="1600" dirty="0"/>
              <a:t>¿Todas las marcas que se encuentran en el mercado tienen las mismas cualidades  nutricionales?</a:t>
            </a:r>
          </a:p>
          <a:p>
            <a:pPr algn="just">
              <a:lnSpc>
                <a:spcPct val="150000"/>
              </a:lnSpc>
              <a:spcBef>
                <a:spcPct val="50000"/>
              </a:spcBef>
            </a:pPr>
            <a:r>
              <a:rPr lang="es-ES" altLang="es-CL" sz="1600" dirty="0"/>
              <a:t>Durante 2018, en la discusión suscitada en el mercado de la leche se llegó a afirmar que aquellas que son reconstituidas no tendrían el mismo valor nutricional. </a:t>
            </a:r>
          </a:p>
          <a:p>
            <a:pPr algn="just">
              <a:lnSpc>
                <a:spcPct val="150000"/>
              </a:lnSpc>
              <a:spcBef>
                <a:spcPct val="50000"/>
              </a:spcBef>
            </a:pPr>
            <a:r>
              <a:rPr lang="es-ES" altLang="es-CL" sz="1600" dirty="0"/>
              <a:t>La leche reconstituida se fabrica a partir de leche en polvo que se rehidrata y se completa con los nutrientes propios de la leche natural que pudieran haber sido afectados en el proceso de deshidratación.</a:t>
            </a:r>
          </a:p>
          <a:p>
            <a:pPr algn="just">
              <a:lnSpc>
                <a:spcPct val="150000"/>
              </a:lnSpc>
              <a:spcBef>
                <a:spcPct val="50000"/>
              </a:spcBef>
            </a:pPr>
            <a:r>
              <a:rPr lang="es-ES" altLang="es-CL" sz="1600" dirty="0"/>
              <a:t>En Chile no existe una metodología que nos pueda decir si una leche es reconstituida o no.</a:t>
            </a:r>
          </a:p>
          <a:p>
            <a:pPr algn="just">
              <a:lnSpc>
                <a:spcPct val="150000"/>
              </a:lnSpc>
              <a:spcBef>
                <a:spcPct val="50000"/>
              </a:spcBef>
            </a:pPr>
            <a:r>
              <a:rPr lang="es-ES" altLang="es-CL" sz="1600" dirty="0"/>
              <a:t>En consecuencia, para tener claridad sobre la calidad de leche que se comercializa en Chile. Lo único que pudimos hacer fue una comparación entre ellas y entre lo que declaran en su etiquetado nutricional, principalmente en análisis de macronutrientes.</a:t>
            </a:r>
          </a:p>
        </p:txBody>
      </p:sp>
      <p:sp>
        <p:nvSpPr>
          <p:cNvPr id="3079" name="AutoShape 9" descr="data:image/jpeg;base64,/9j/4AAQSkZJRgABAQAAAQABAAD/2wCEAAkGBxQSEhQUEhQUFBQVFxgXGBUYGBcVFxgYFhcXFxUVFRUYHCghGBolHRcXITEhJSkrLi4uFx8zODMsNygtMCsBCgoKDg0OGxAQGywmHyYsLCwyNCwwLC8sLzQvNCwsLCwsMCwvLCwsLDQsLC8sLCwsLCwsLDUsLCwsLywsLTQsLP/AABEIAMIBAwMBIgACEQEDEQH/xAAbAAABBQEBAAAAAAAAAAAAAAAAAgMEBQYBB//EADwQAAEDAgQDBgMGBgICAwAAAAEAAhEDIQQFEjFBUWEGEyJxgaEykbEUQlLB0fAHIzNi4fEVckOSFqLC/8QAGgEBAAMBAQEAAAAAAAAAAAAAAAECAwQFBv/EADARAAIBAwMCAgoBBQAAAAAAAAABAgMRIQQSMRNBIlEFFDJhcYGRodHwwSNCseHx/9oADAMBAAIRAxEAPwD25CEIAQhcLoQHUJp1ceabOIPJBckoUM1jzSDW6lTYi5PQoAxHVd+1dVBJOQoP2rqutxXVG0ssE1CjNxN4kSnO+5hUjOMuGS4tcjqE2K4Sw4FXIOoQhACEIQAhCEAIQhACEIQAhCEAIQhACEIQAhCEALhKCkFAcc8ppy69ySxpdc2H1UkCC/kkuY7jA8zCg5pm4pCGw36rJ5hn4nxPJJ8/os5VEi8acpZSNnUe0b1WD3TDnsP/AJm/IrCjGVH/AAU3u6kafqnRhsUbikPV91Xq3L9CXc2fcT8NVh9YTdbDVW3gkcxf6LG/a6tM/wA2jUb1A1D2Vtleeg/BU9J+oKlTTKypyiWXflFetdsVIPEATv8ART6GLZV/qNAd+MWKMfgw0Bx8Qt4uvDZcPpDqbPD7Pc6NLs3Z5I7KDonWZHGN+iS3NHCGk3mDYyk1sY/T8Ddx9736KKM1JdoIYHgSHEagR5rw3KN/C2vqegoN+0ky/pVA4DcHyiUOcW/qFVCtU3Ba1k/EPeylHFFlz4mc7XHku+l6QnTS35Xn/JyT0t3gn0sWfNS2VuYhY/Nc50GKe0b+aMt7RmQHmfS/VaS9NR37VHHmF6Pnt3G0B5LocoWFxQeJBsdvJSC8r0aOrhUVzilTcXYfQmqdUHb5J1dRQEIQgBCEIAQhCAEIQgBCEIAQhCA4SmnlOOUXF4llMS9zWjmTCNpK7IZzTJAXc0raKZIidgNpKXReDBBB291UdsMT3bKb5IaHGbTuLKs5WjdGlGO6aRW/ZybuPjP3rW6XT2LotMOeASNrceQHBVbs5ougOdpJuDMeRgqyZUhrS5wOoS122oC08pXLFrg9OUWrNkXMHPYwvs1oEnTBdCYws1WNc2pWbqkw7w24EGIMp7HZqxgPeEBsHfiqFvaNurwPkxs1jh+ZCzm7S5NqcHKPGfMvIqtMd4fN0OB+kJNfLmVf6jA1/B7bHzCdyjM6NQkVabvhgGJMneANvNTg4NGxPIcVrHKMKl07WKfDUquHcQ4mpTOzou3o6PqtbgXiswscBpcItb181Hy6lqJL40t+Kdul1Ly+m1peQQGydPKOi2Vtvi4OGqrSxyYXH43u9dKpBcwlk3DiBsVMyl+oMAY1w4Ay63Eatlfuyyj3r6rgHue6btkARAA/VShVLbCC3awmOmkBfMulGM3Z4zx5drnpPU3jZIr8JhS3whoDL+Ex7ApvFVBRu6k/Sblwu0dbbBWlbEtaYJM26b7RMT6JygTFyT0iDHI9VpsV9qeflj99xj1WstHlnaLGg13PFmm4jjZV9DHgvH4Z35LXfxAyRjKf2imyACO9AuIdbXpGxBiY4EngvPHQ0kjbh1WU6OfEepQqRnDBvMjzp7CRqaQ3aeIngf1W1yvH960G3XovKclyrE1gXU6Z08yQwT0Ljf0WqyjA4qmZcW0o31PH0bNlnCdSjJW4MtRRpTTykzaVJ3F07QxXNQ/tQJAMT5wevokhw3DhfrP0Xv6fWwttkzxalGXKRdMeDsuqrp1iFOo4gHzXoJpq6OceQhCkAhCEAIQhACEIQAhCEBme0PaYUpp0vE8buEQ3p1KyuCxtTEVWsrPDzBgEwBJEgRvIA+Sn9pMtNFzjIIcJFtpOyx2JqFha4SCNjxkEwvl6usrVKzhUWE+Ec0pO+SZju0NalVf3TiPuwNobaCOdltcBj2Zhg3UcQHU3PbplwILXD4XtneDBXnlTGUjLqpLKhcXhwFpG4j3VnmGdv7ttSmZbvI5LppaiWnspZjImFRwdxvOME/AOP2ika7H/APmPwHgC1w+ExaDCVTrBtIdyw4nDOmaYJ7yiZ2HG+8iVdZL2qq/ZxVqNDqJcWE/EJHBzTwMpYZl1UhzWdy/fVRcaZB/6fD7L0JQ7xZ7lHXRlFKa+n47fFGfdTa8NbSxFSk0T/LrUnG53BfEkeasMHkjoE1GG8kspvBcOVyAArV2AYf6ePrN/7sY8/NsKHXyEOJL8yqEHcCmR/wDuFXK7fdfk36tN/wB1vk3/AATcJRp0r+FoG5JE/wCEzj+1NFlmu1HgGiZ4QDIEquOQZewzUrYiseRcym3/AOon3UjD59hMNbC0KTHfj+N//u6SqSrqOG0vhlkeBu6UpfZfkscso4qpTJrTRoaiYMsqVQYhpZJ0ttv57q//AOQDRAbIEXGw6LHYTO6tarLncDAM7/lxXKmZuhzSbkz+X5BeVrtVNSUYXWC8KHVy7c9jZNzVjtpHpbjaw/JOuqNcOTYFmmD6zEDyWHwebOphrQY8QJ5mTtCl4vNHOnkOEe5jdcfrVRK0s/v72EtF4vCa+n3fL4bXu4RvfeLpjG4s0hqMFg+9MbmIPNZ0Ypwb4bjczsZFrc/NNUc/cy5uCASOEH25/JT6y2rWt8P3JT1V3ve5ozWFQFpILKjSHCZMEQfYrLVMdQwj3UWUWMLYbOkEkbgucbmZ91a4TNWVIEAc4sfYdF552wxR+21mkzBbxmxY0jbbfZbxvUjaLNaFOKk1JGtzHOCNLw9rxNwDBEf2kCyqa2cOc4mZmefXZZqjidQLfX/CkYasYAdcDb/aylQjz3OleE0P/IuhpJNoG/D9U9h8yNN0VAdJMjyN1QtdNtjJ8oUutU1Na0x4Z4XuqdOPcOXY2uFzXXSd3YAIDiJJN9xAPqEvK8+loD7uHLiOdysx2dxrmVAAJB4fmpeFDdTjsATA9bAKy11fTwWyXytg8P0pTVOalHub/L8xbUFjI9x5qwBXnDcZ3DKhuS6AL2mbq87K9oe8d3TuUtPluCve0vpSFXZGSzJfc8+M/M1iEAoXqmgIQhACEIQAhCEBj+0+KHeQYIHDpZYPNKY1FoMjeeXorrFFjSXlw8QmCZIlZvF4kFxPORK+dq011nVeG+xzPLK7HUZYRIkX+qoaWaVQG0aLXOF/CAXOceNheFpsHhnVajabfvRfpxNt4C9L7P5PRwgcykwGTqc4xqM7kkjbpsphqIQVmrnTR0zmr9jznKMmzKpQNOm3u2PIeG1SGNBm5O5ExtCu8B2DxLrVXMoxu4O7xh6tFjHnC9EFRp5WtIFrJNbG6bRJid4+Y/forevNLtY646dL2Sho9hqIZBq1STs/WG+UN0wqPNOwOJa1zqWJFQjZhaWSOI16iJHy8lssXi6rRI0gb3MEjkQ7ZJp58PvfDMTaLibAmSFktWl7X3RuqVS14nlmadm8Thw19cEsPEEEA8nRt9OqiYfDiRpBBJgQDc8ABxXrWIzGnUGktD2vs5pMzJ2iOfFRMHlDKbnPpUNNhvOqLfccbXHJcsq6llP6HbTqbY2migyvJnU4fWcW22sCCbX9FUZ27u6moElvOItPHktvmDzIDjpkbEXPCFi8/wAW0OeweNtt+EE2gAWWKm5ytI2pPuu/0I2HxAqEEQYInpxuFaUHF0G5uZB5A2jh/teeVqr6by6l4T0uInYjipuC7UvAh4h34m/SOC6Z6KTV4Dq2eT0GtVIHnE77b3VVVADiRJBmYMgHhuqnLs+diT3TGl1XgALBo+892wHM+W8qzr4GrSLjUAMmDpJLTv4jq2N/ZYeryp4mXjJS4YzSzPug97gWsbueIAMiOfKOqyGPzY4is+q+xcRHOAA1s9YAlbpnZB2OaG1KrqVMbBsS48CQ7do5KBnP8NXUaZdSqOdH4gB6EDbzXdpo04w3PlnPUqeOxnKDx7K0wztgfNZ8tdSdoeII/cjmFZUMWLJVp+ReErl3SvKWSTykD59Fe5RlFKmwPry9xAc2m0kABwFnHfVxiysMLi8PREMp0wQNyNRjfd0nivPlKKeWWTb9lFJ2fP8AOYNpt6lOYzBup1Xg1P5bbyIkzw6GVfjOqBmWMaQB9wH0jhxThGHqt7x9Km8EgbnVyu2d1rTVLmWfkcOtoSrJXVjFYnGl72MBtIgTKusG0NcHAkEbQYj5Kww2W4DvLUQJiHa3+HyE7qNm2Rd011ajV1MF9JEaG8XEi7gPL5qlSKrS/pytb5fT/R5VfR1oWdsGyyLOW1YYDqIsTxBHMcrbq9CyHY/KGUh3oqCo57RcfDBvb2WtYV9Xpup011OTOIpCELcsCEIQAhCEB4lnvZysKjqgfpoyRrAD5O4ESOE7kbLN4qoaToLtbTcP06fRwmxHmvXKLW1GVKZbLSbtPI8jztPSJWFzrIa9KsWMYarDcOlolnw3JIDXjkeS+es5JTqJJPn3P4mDSJHYOs0PqO4+EcrGePmvQH1yBq8AEXLpJHIG37lYHsbhm0e9e+WeItG+7GyPCbgySD19VqcLnbLNgkD53m64dR4JNXwe3pqbdJWRMql7nyS4CILi3TO8aWzebfJVONzUs8DHAj8RiwB4AbzfdSMZigG2faTyH/tPHoFkcXmQbIaQB7g3v7rK1+DspxvyWBzYtAN+Ikk7RFwP1Kap1qlZ4pMBJJEgSQ0xBc4xYDmm8iyw4gh9UEUBubgvI+6wjhO5/PbUUcTSotLaLG022kNmXEWGp1y4+apUnCGHz5fk3c2n4Vd/YscuwtPDMsdT4hz+PkOQ/S6U7NmgzHG/M+pWdzHNYBkxIkfOFXYbEF5JBsTEzt1EcbLnSq1He9kjD1eL8VTLNNmTW4qkWDwuiWEGwdwt+/08xzF1SnULKgLXN3BB/d+a3gxOkwN+Xy257+yaz/DDE4ZzXAa2gFj4Etg7EzOn29lvpqrjLbUXzLpbF4eDzbE1ZdOx4Ktdhy9wDRqc4wANySbD1KexTHMeWvsR6yDsQeRV92AqU/tX8z4gx3d7/HYW6wTuvaUunHcjOVng33ZPJmYSk1oa3vHAd5UA8Tjc+IjgLgeiunV6PwkTqIgG997dbSo1fFtDDpJmBP5BZrG4w6rcON14zqylU3XLQobvcbM0iDDHNgmSI57EevNdxDJaZIBiACYbfbadJ+e6qMtxge3S4uki5BEAjaf7hupNLGMYYdH/AFnUDNgZ2IsRFtl0KeLswdOSdjA9qMjDy5sd29pkcQNzDSR8JuQEvs/2YbQZ32JdqqiC2l9xjpsXuPxnYxEDqtj2kx2H7s6wDDSWAzMgnqJAMHc8V56M6LqbtRMyZHCQtnUm42g7o2px3Zlg0Jz9wJbIINzIn1k/knWFlQt3p6iQHadTTYS0XHnc2t6ZGjiNr33/AGVpstxIqACo4xEHS4NJ+6Nxc7e6y2bMM0l7heLoVXkuDu8I1NqBpa0MIkeMk7WN7zzVfQxulx0x4tgRMX/Edrcd/JXznfZywsBax+oklp8RG8DTAEFtuZ4xZynjGn+jqmIhok6RtEDgrNRZnukl7ivwFJzn7QGHiJvNmkWkmRcniFZ5JmLu8NKoJbJGggGx3BIN/KFHY2q+W+MEAGYEkA2aWk+OI23n5J2g1rAKjdTXatL5+6fxRvvMj+6OCzatlYZZy3Jp5J2TY6lhC+m8PY5jocS4d2W7tc0cDpIlbjDVg4AtIIIkEbEHYhYHN6VGu0vru7trLB4ElwEGCwm95FlrchxjatNrqcaAABcEgjgQNoX0OirKUUlZeS/yfOTg6dRxLlC40rq7yQQhCAFxdQgPPMbT3glroIBFjfcSsvh89qUqwpVGh2owHCxPKeBW+zbAaTa9pWD7T0CL6Rq4Hl1HVeLrtHCV21dGElkr8Tnhc+fhkzHrHrsClfbi1sg3478dvPgsoKbi8anaSDtYw2B4iQbb+yk4ys5jR95u8tmPW0hYS00cJHs6fVRUVG5Z4nNHGZP78lVVsbM3v++Cp35jJUvs9/NxDRNmHWeukggepWq0qgnJnStRd2R6tiMToYymLNaA1sWFrSOSgvrESbSfyPAqNiK+oDhe82Hom3ViLC144nleV4ap9/M699lZHMU4ug8+EbKdhqWhgHn+/wA1Ea8WUqk6J1Te3vEfKyvJYsZuVyS6rqgzHI3vyATbsUREHeY6RzjiotUnc7T+k7+qa7yxdtfY7nhb5eyp07llIq+0WEbVpuIgVG+LVBvEnSqz+H1Zgr1Hu3bTOnkNRAc6YsYgT/cVd4okAHisnmGE7lwq4fW5xcQ6mDqLg7drQBJvfj7L09K99N0m+eDKsrNTXzPQX5trJbIEcOJi3PeAo2I11XinSY57zIIaAY8yRAF9zAVz2c7G0WUmPxQc+t8ZaXFrGgzDCB8UTJ5notdRZToNAo0g1p/A3iLXIH1XJ0qcZYfBL1VsRRkcL2UxQue5Hk83gcDp3Sahcw93XaBItZpj8JYW/dJEEDktk3E6plwbYxBm1r8Cbqj7TZWTRNWS+pS8QImS2xcCPIE+Y6lJRv7KM4V5N2nYqu0D2mg6kSLeJjWmQJOx5yDY72XlNeoaTyDsT/r2W/xGbNqMFOm25d4RO883HYX32tdaDKcnwuHcypUaKleBD33DTF+7aR4Tfc36ropVY014+C0lKPHJ5jhsULTy/wAq2wlcWjeV6fXxdCsO7fRZUa6xkA7deB22iFQZl2Kw9Rp+yF1KqAS1rnufTdxh2rU5vKQbciq9SlV4f1Cqyj7SsMZdmTTLHta4WIB4OAsQTt/lXrKBcw9y06TBLZgNvcAX1Xna1+ixea5JiMKAajdbeL6epzWkCTqsCPMiPom8vzp7CC1xER7R+aytOK80X2xnmLNHjszdLNJ0gyTa88eu1/8AUqTha7aj3NeG3F4vLuDm9eqr8zxDq9EVPDYRqtb4hebixsOnRVlLEukGdgb+vD98VVp8ohJWsd7UYOo2sxhcS0tkG+mZOqJ9PmtJ2Co1hW2ikGkOM7ndtufGVgs5z4vrsYTYNiTsNRJueey3v8OMcQ99Ilrg4ag4SYIjc7AfmvR0yiq0Nya8j5/UuPWa956GwpabTgX0ABCEIAXF1CAp8JUZVaA70P5KDj8ia/VqAcIMefBVeDxhpnmOI/MdVqMHiA9oIMj6JhkWPJc97INa7vGC15bzi7Qekx7rI5jRqNcSZE3nnygixXvWYZbINpaVhM77KuhwYCQeA3HS+4XDqKDb3RRRo8ixbzMw2fID3U7sm4/aOAlh+oi6k5xgDRfpfQeGzHel9wTtLQ0Bt+c+aoi40qmphnSfJQ47ouHextSntkmenEju5G+q5/IeSqMXml7HY7cDHTjZOYfHaqVE7BzJPD4iXT8iB6KlzSgWEuHwn2J4eS8WlSW9xkdVPWXnKL88Fxh835gfT6q3qY9rogySPQHjc9RbzWcySoWNNRvxElrTyAHijz1AeiucvoUMQT4zQqncEB1InjYQ5gPMao5QpnShdon1+CqOMvqS3Pnf4jbTtBE2I/e6YquEySY5z877Hgl4um/Dyyo3S6ZaRc3MBzXfeYRsfNQ9W5Gxkj0mZ+iz6VjvjO+TmMq2na315ytH2KyRrQ3E1AXGJaIgM1Dc8zePmqDL8vdiazWkeEXedwADt1k2hb2rUa1oYDEAAW3tx5Ss60+nGyeWXvfA3jszeDZ1+N4ABjj8v2FV4rMKlEt8RIfJjw2E2MSSCRzSM3xTWwQTqiHEDfkAqA48mRY8ifisIsfVZU4bkaKyXBp/+aY4hzdTCDIv4ZvqGn8Jta3FX+ErhwLJ8V+ojiDeCPysvNKDoJLT4SRHT9yVednsY4VGyS28TEzw24rRxcHcpKKawUjsKMJmD2U3FzGM1smxbrkAHnHiE9BzV9SwZdpqawA7YEE+K/hMG1hv7Ki7fsFPMGObcvolrr/ea4OBPCfEUnAYt3My0AwOvGeS6K9Nu0ucf9+5NKd48m3qO3Ic3VFm3k24OgSfom6uYvpgaXBrYLg5ohpPG/3nFt9zw4qt/wCXq93MiDAiJiNtx0slYMl8aw2JaLnwg3i5+G3p84XMnfki3maPA56148XiI47E77Dfgs5nfY0EOq4Q6mw5xpGS4Rcd1pEuvbSel1V1O8pVajgC0C/AwDsTvYwtd2cqDRZ/iEjebxJA/t69fNWi5wecorKCit0DC4WtLIiIgm/5fvZOtqNgNMi9/LoFbdvsAKQOIoscQ50Vmt4atqongTY9SDxWDdmDny1gdqd4Z4ibcOK66WndTMTKWoiuR+qO/rkUPCJ06m7kNEb7g843hev9gezrqDDUeSS8DfeBtJWf/h92Q0NDnN0/Ur1JjYEBe9RpKCPHnmTZx+yWm6p2HMpxbkAhCEAIQhAedSpGCxjqTpb6jgf3zUddUA2OXZi2qJbvxaf37qRWoNcNhPJYik4tILSQRsQr7A5yHeGrY/iG3ryUkEfH5a10hzQR1ErzztN/DZryamGcKb/wH4D5fh+i9ceZF7jmP3dV2KowJ3HP9eSq4kM8WyfKsRhv61gzUKdPw/EXSXB25FyR1+Rs6tWm+n/OYC7Z3iOogj737Ox22Vz2re2f5b2tfEXG/QH/AF5rzzH167dQNgbGAP3wXhVYdSq82OeXNyxxGOpCGU2hjW2ABJ9TJMkzvuomIr6C1073a4cY/NUYoPc175kM0z5udpH5qXlk1G1GOu3Tq3BhwIEiOMErd0Ipbm/iQ1fLN/kmObiqXd1odpuCLFpP3m8trtNjHkRSPxDWVSNQc1sgO3BIbvbeSPQuVT2YtUq0qlQ0xUY5ragkw4jw+65U7M4sjxYjDuEyfE8aud+64rNUoRk1KSS7XOzTajpppvHY3eQNFOmXk+Kp1FgNh+fqpP8AyAl3MgkX/VZOlmbgQx0U7xbYWFpHJXPfWBEWg+8yvLrUnvuz3ISTWDuZv1m9ja3KNxHoqwUmuDuZ4G5EbbRJKsMQZeTv+tuHJQ9OmTxLoJN/UDmtKeFYs2KawtsBcWBPXxX+al4SqSGiB5bkQJJIH15KIHEeGwgySZvNp3sefkEmrWipxkE32n05K047iu4O29Rj3se0Q7S0eRHh9BH7uuZR42E79N9gf0VP2lxvgj9lW/Ywgsk9Pr+/dbVE1QUmVjLxWLRr3OBt4RuDtNo9dx8k5gazxF4EkiRezgbD39FaCm3Zw4TfYEC2/T98FU1opFxMuEWM8XEbuvEE7m264Yy34Ni4a5rtNSrTGkSCYA1GxAdNyDEzxhQRmAFQmm0NbcuYLN6wPu7AxtZMOxBNMNLrW3PE/lZRWjS43vxvvdWUW+SVZGjoUxiqFek4j+YxzYn4SbsLYM2cGm3JUf8ADDsgXOFepPdskMB+8fxHy+vkrjs1TmoA34nEDbYTJJ6ACflzXpOEwjWNDWgBoEACwXs+iqb2ybWL4PL1+3erCsNRAHkpCFFxNaTob8R9hzXrnCLpHU4ngLDz4p9JpsDQAOCUgBCEIDkoXYQgPPnMSQFKexN6UAgBKDUoBKAQgewuJczY25Hb/CsaeMa7+137+aqwEodVJAnOMmpVh4mgH8QFvULG5v2WiSJcOmy3TCRsbJt9+CznRhLLRRxTPKqmWhge0ss8AOEbwZB8wVXjBCnLmSZBaAdhJH6L1fE4Fj9wPRVlbJG8AD6LGpQ3Jpdyrizzujh9GrUDcEagJieNr/JM5XiruDnjSwwTO0mAt1WyMcoUL/4/BMRfpKxlplbBGwxuMzUPc802HuwQwVIjUbT/AK5J/B497SATIOx+SvMx7EurQS9w07AQAPJoEBRf/ieKYPA5rwOBEHz43VammusI9ChX2qzJH/KtIi7T14xG31Uelie8iBJuCORvf3UR+X4hgGpjZG0nblcC/t5KFiTWpzLDq4ua78rFcT0yTs8M6fWo+ZbVsZH90tjyvumml9V2lgLnXtPAcSTYDqqvCUqtUgFkDmSB9JKtc9DsDhqZaC6tWeZdGzGiwAuRc78Y8lPRztVmzGpq0uOSl7W5XiqbA+pRc2nMF4cx7Zm0ljjpk844K4/hvinO1AW0RLjOkSYGqAd+SosP2qxjTEa2Gzqb2F7Hg7tcDwKsMR2lqPLW0cIzDULF1OnNyJl2oxz2jguupRnKhsaV/czmjqakW5dzf4nF6AA4ybRfcE7jnt7Ksx+Lb3Ya4GZNucfBEenskZ/TLaGHfSfJe7wkiTpc0E7HnHzVD3tKdDn1qjpu/u2imHdGai6o3qSPLgvKo6O2XydsfSC2JtZDE5iDUZB5C1xtAEK4wDK1U2Bg8XXPPwt4b8VYZNlDi2X+K9o2I4cNlu8gyR0T8I9Z9169HRxaTaM3rJtCewuTuphz3AyYALviPM+S2YUZ9ZlJviIEKrxWZufZvhbz4nyXfGKirI5ZScndlhisbfQzxOPsnsJh9Avdx3KhZVA23PHirRSQCEIQAhCEAIQhAY6sxR3BWFZqhVGoQNSiUlyTKAeDkoOUbUuh6kEkOSxV5qLrXdakgkuaD1TL6XL3/VN60oV+aECHAjcfmEqkWcWg+Rhd70LjwDwBSwsSmU6Z2JHn+oS/sY4EFVp6Ehc71wUWJJWLygVBBCzua9l6h+ET1H6K7bj3DmnW5w4cSsqtGNRWkQ43MXl/Z+q139J3nED5lWVfs6+qZqxO17wPRaYZ8Yi3yCadnE8GrGGipwdyvTRQ0+yNPjPspVDsrRH3Z81YHNejUg5oeYC6FTiuxOwS7siXua9pAaxpDGwfC4/ebf184XcD2Io0yC8i3OB7Lj82efvO9EwcUTwJ8zKhU4J3SLbUaelVw1EAM8RHJIxGevNmwwfMrPNeT/hP0mq5Ymd6SZJJPM3TrCo7U40qQW+WVLq8as1ljvEtK3ZAdQhCgAhCEAIQhAZx7VFq01PcE05qAqqjEw5qs6tNRKlNCCGUmU89iacFIOal3UkFcQDmpcJSJRKA6XLmtcKSVIF96VzveiQuQgFl4SCiEaUAksSe7ToalBiEjHdJQoqQGJbWKAR20U62mn20061iAZZTTzWpYalhqASEpK0o0pYErKvjWpCzeUM8UrSBACEIUAEIQgBCEICiKbKEIBt6jVQhCEEWoo7kIQDLklCFIBcQhACEIQHEIQhILq4hSBQSwhCAW1OBCEA41LCEKAKCcahCkCkIQgLLKldsQhQwKQhCgAhCEAIQhAf/2Q=="/>
          <p:cNvSpPr>
            <a:spLocks noChangeAspect="1" noChangeArrowheads="1"/>
          </p:cNvSpPr>
          <p:nvPr/>
        </p:nvSpPr>
        <p:spPr bwMode="auto">
          <a:xfrm>
            <a:off x="160338" y="-144463"/>
            <a:ext cx="304800" cy="304801"/>
          </a:xfrm>
          <a:prstGeom prst="rect">
            <a:avLst/>
          </a:prstGeom>
          <a:noFill/>
          <a:ln w="9525">
            <a:noFill/>
            <a:miter lim="800000"/>
            <a:headEnd/>
            <a:tailEnd/>
          </a:ln>
        </p:spPr>
        <p:txBody>
          <a:bodyPr/>
          <a:lstStyle/>
          <a:p>
            <a:pPr eaLnBrk="0" hangingPunct="0"/>
            <a:endParaRPr lang="es-ES"/>
          </a:p>
        </p:txBody>
      </p:sp>
      <p:sp>
        <p:nvSpPr>
          <p:cNvPr id="3080" name="AutoShape 11" descr="data:image/jpeg;base64,/9j/4AAQSkZJRgABAQAAAQABAAD/2wCEAAkGBxQSEhQUEhQUFBQVFxgXGBUYGBcVFxgYFhcXFxUVFRUYHCghGBolHRcXITEhJSkrLi4uFx8zODMsNygtMCsBCgoKDg0OGxAQGywmHyYsLCwyNCwwLC8sLzQvNCwsLCwsMCwvLCwsLDQsLC8sLCwsLCwsLDUsLCwsLywsLTQsLP/AABEIAMIBAwMBIgACEQEDEQH/xAAbAAABBQEBAAAAAAAAAAAAAAAAAgMEBQYBB//EADwQAAEDAgQDBgMGBgICAwAAAAEAAhEDIQQFEjFBUWEGEyJxgaEykbEUQlLB0fAHIzNi4fEVckOSFqLC/8QAGgEBAAMBAQEAAAAAAAAAAAAAAAECAwQFBv/EADARAAIBAwMCAgoBBQAAAAAAAAABAgMRIQQSMRNBIlEFFDJhcYGRodHwwSNCseHx/9oADAMBAAIRAxEAPwD25CEIAQhcLoQHUJp1ceabOIPJBckoUM1jzSDW6lTYi5PQoAxHVd+1dVBJOQoP2rqutxXVG0ssE1CjNxN4kSnO+5hUjOMuGS4tcjqE2K4Sw4FXIOoQhACEIQAhCEAIQhACEIQAhCEAIQhACEIQAhCEALhKCkFAcc8ppy69ySxpdc2H1UkCC/kkuY7jA8zCg5pm4pCGw36rJ5hn4nxPJJ8/os5VEi8acpZSNnUe0b1WD3TDnsP/AJm/IrCjGVH/AAU3u6kafqnRhsUbikPV91Xq3L9CXc2fcT8NVh9YTdbDVW3gkcxf6LG/a6tM/wA2jUb1A1D2Vtleeg/BU9J+oKlTTKypyiWXflFetdsVIPEATv8ART6GLZV/qNAd+MWKMfgw0Bx8Qt4uvDZcPpDqbPD7Pc6NLs3Z5I7KDonWZHGN+iS3NHCGk3mDYyk1sY/T8Ddx9736KKM1JdoIYHgSHEagR5rw3KN/C2vqegoN+0ky/pVA4DcHyiUOcW/qFVCtU3Ba1k/EPeylHFFlz4mc7XHku+l6QnTS35Xn/JyT0t3gn0sWfNS2VuYhY/Nc50GKe0b+aMt7RmQHmfS/VaS9NR37VHHmF6Pnt3G0B5LocoWFxQeJBsdvJSC8r0aOrhUVzilTcXYfQmqdUHb5J1dRQEIQgBCEIAQhCAEIQgBCEIAQhCA4SmnlOOUXF4llMS9zWjmTCNpK7IZzTJAXc0raKZIidgNpKXReDBBB291UdsMT3bKb5IaHGbTuLKs5WjdGlGO6aRW/ZybuPjP3rW6XT2LotMOeASNrceQHBVbs5ougOdpJuDMeRgqyZUhrS5wOoS122oC08pXLFrg9OUWrNkXMHPYwvs1oEnTBdCYws1WNc2pWbqkw7w24EGIMp7HZqxgPeEBsHfiqFvaNurwPkxs1jh+ZCzm7S5NqcHKPGfMvIqtMd4fN0OB+kJNfLmVf6jA1/B7bHzCdyjM6NQkVabvhgGJMneANvNTg4NGxPIcVrHKMKl07WKfDUquHcQ4mpTOzou3o6PqtbgXiswscBpcItb181Hy6lqJL40t+Kdul1Ly+m1peQQGydPKOi2Vtvi4OGqrSxyYXH43u9dKpBcwlk3DiBsVMyl+oMAY1w4Ay63Eatlfuyyj3r6rgHue6btkARAA/VShVLbCC3awmOmkBfMulGM3Z4zx5drnpPU3jZIr8JhS3whoDL+Ex7ApvFVBRu6k/Sblwu0dbbBWlbEtaYJM26b7RMT6JygTFyT0iDHI9VpsV9qeflj99xj1WstHlnaLGg13PFmm4jjZV9DHgvH4Z35LXfxAyRjKf2imyACO9AuIdbXpGxBiY4EngvPHQ0kjbh1WU6OfEepQqRnDBvMjzp7CRqaQ3aeIngf1W1yvH960G3XovKclyrE1gXU6Z08yQwT0Ljf0WqyjA4qmZcW0o31PH0bNlnCdSjJW4MtRRpTTykzaVJ3F07QxXNQ/tQJAMT5wevokhw3DhfrP0Xv6fWwttkzxalGXKRdMeDsuqrp1iFOo4gHzXoJpq6OceQhCkAhCEAIQhACEIQAhCEBme0PaYUpp0vE8buEQ3p1KyuCxtTEVWsrPDzBgEwBJEgRvIA+Sn9pMtNFzjIIcJFtpOyx2JqFha4SCNjxkEwvl6usrVKzhUWE+Ec0pO+SZju0NalVf3TiPuwNobaCOdltcBj2Zhg3UcQHU3PbplwILXD4XtneDBXnlTGUjLqpLKhcXhwFpG4j3VnmGdv7ttSmZbvI5LppaiWnspZjImFRwdxvOME/AOP2ika7H/APmPwHgC1w+ExaDCVTrBtIdyw4nDOmaYJ7yiZ2HG+8iVdZL2qq/ZxVqNDqJcWE/EJHBzTwMpYZl1UhzWdy/fVRcaZB/6fD7L0JQ7xZ7lHXRlFKa+n47fFGfdTa8NbSxFSk0T/LrUnG53BfEkeasMHkjoE1GG8kspvBcOVyAArV2AYf6ePrN/7sY8/NsKHXyEOJL8yqEHcCmR/wDuFXK7fdfk36tN/wB1vk3/AATcJRp0r+FoG5JE/wCEzj+1NFlmu1HgGiZ4QDIEquOQZewzUrYiseRcym3/AOon3UjD59hMNbC0KTHfj+N//u6SqSrqOG0vhlkeBu6UpfZfkscso4qpTJrTRoaiYMsqVQYhpZJ0ttv57q//AOQDRAbIEXGw6LHYTO6tarLncDAM7/lxXKmZuhzSbkz+X5BeVrtVNSUYXWC8KHVy7c9jZNzVjtpHpbjaw/JOuqNcOTYFmmD6zEDyWHwebOphrQY8QJ5mTtCl4vNHOnkOEe5jdcfrVRK0s/v72EtF4vCa+n3fL4bXu4RvfeLpjG4s0hqMFg+9MbmIPNZ0Ypwb4bjczsZFrc/NNUc/cy5uCASOEH25/JT6y2rWt8P3JT1V3ve5ozWFQFpILKjSHCZMEQfYrLVMdQwj3UWUWMLYbOkEkbgucbmZ91a4TNWVIEAc4sfYdF552wxR+21mkzBbxmxY0jbbfZbxvUjaLNaFOKk1JGtzHOCNLw9rxNwDBEf2kCyqa2cOc4mZmefXZZqjidQLfX/CkYasYAdcDb/aylQjz3OleE0P/IuhpJNoG/D9U9h8yNN0VAdJMjyN1QtdNtjJ8oUutU1Na0x4Z4XuqdOPcOXY2uFzXXSd3YAIDiJJN9xAPqEvK8+loD7uHLiOdysx2dxrmVAAJB4fmpeFDdTjsATA9bAKy11fTwWyXytg8P0pTVOalHub/L8xbUFjI9x5qwBXnDcZ3DKhuS6AL2mbq87K9oe8d3TuUtPluCve0vpSFXZGSzJfc8+M/M1iEAoXqmgIQhACEIQAhCEBj+0+KHeQYIHDpZYPNKY1FoMjeeXorrFFjSXlw8QmCZIlZvF4kFxPORK+dq011nVeG+xzPLK7HUZYRIkX+qoaWaVQG0aLXOF/CAXOceNheFpsHhnVajabfvRfpxNt4C9L7P5PRwgcykwGTqc4xqM7kkjbpsphqIQVmrnTR0zmr9jznKMmzKpQNOm3u2PIeG1SGNBm5O5ExtCu8B2DxLrVXMoxu4O7xh6tFjHnC9EFRp5WtIFrJNbG6bRJid4+Y/forevNLtY646dL2Sho9hqIZBq1STs/WG+UN0wqPNOwOJa1zqWJFQjZhaWSOI16iJHy8lssXi6rRI0gb3MEjkQ7ZJp58PvfDMTaLibAmSFktWl7X3RuqVS14nlmadm8Thw19cEsPEEEA8nRt9OqiYfDiRpBBJgQDc8ABxXrWIzGnUGktD2vs5pMzJ2iOfFRMHlDKbnPpUNNhvOqLfccbXHJcsq6llP6HbTqbY2migyvJnU4fWcW22sCCbX9FUZ27u6moElvOItPHktvmDzIDjpkbEXPCFi8/wAW0OeweNtt+EE2gAWWKm5ytI2pPuu/0I2HxAqEEQYInpxuFaUHF0G5uZB5A2jh/teeVqr6by6l4T0uInYjipuC7UvAh4h34m/SOC6Z6KTV4Dq2eT0GtVIHnE77b3VVVADiRJBmYMgHhuqnLs+diT3TGl1XgALBo+892wHM+W8qzr4GrSLjUAMmDpJLTv4jq2N/ZYeryp4mXjJS4YzSzPug97gWsbueIAMiOfKOqyGPzY4is+q+xcRHOAA1s9YAlbpnZB2OaG1KrqVMbBsS48CQ7do5KBnP8NXUaZdSqOdH4gB6EDbzXdpo04w3PlnPUqeOxnKDx7K0wztgfNZ8tdSdoeII/cjmFZUMWLJVp+ReErl3SvKWSTykD59Fe5RlFKmwPry9xAc2m0kABwFnHfVxiysMLi8PREMp0wQNyNRjfd0nivPlKKeWWTb9lFJ2fP8AOYNpt6lOYzBup1Xg1P5bbyIkzw6GVfjOqBmWMaQB9wH0jhxThGHqt7x9Km8EgbnVyu2d1rTVLmWfkcOtoSrJXVjFYnGl72MBtIgTKusG0NcHAkEbQYj5Kww2W4DvLUQJiHa3+HyE7qNm2Rd011ajV1MF9JEaG8XEi7gPL5qlSKrS/pytb5fT/R5VfR1oWdsGyyLOW1YYDqIsTxBHMcrbq9CyHY/KGUh3oqCo57RcfDBvb2WtYV9Xpup011OTOIpCELcsCEIQAhCEB4lnvZysKjqgfpoyRrAD5O4ESOE7kbLN4qoaToLtbTcP06fRwmxHmvXKLW1GVKZbLSbtPI8jztPSJWFzrIa9KsWMYarDcOlolnw3JIDXjkeS+es5JTqJJPn3P4mDSJHYOs0PqO4+EcrGePmvQH1yBq8AEXLpJHIG37lYHsbhm0e9e+WeItG+7GyPCbgySD19VqcLnbLNgkD53m64dR4JNXwe3pqbdJWRMql7nyS4CILi3TO8aWzebfJVONzUs8DHAj8RiwB4AbzfdSMZigG2faTyH/tPHoFkcXmQbIaQB7g3v7rK1+DspxvyWBzYtAN+Ikk7RFwP1Kap1qlZ4pMBJJEgSQ0xBc4xYDmm8iyw4gh9UEUBubgvI+6wjhO5/PbUUcTSotLaLG022kNmXEWGp1y4+apUnCGHz5fk3c2n4Vd/YscuwtPDMsdT4hz+PkOQ/S6U7NmgzHG/M+pWdzHNYBkxIkfOFXYbEF5JBsTEzt1EcbLnSq1He9kjD1eL8VTLNNmTW4qkWDwuiWEGwdwt+/08xzF1SnULKgLXN3BB/d+a3gxOkwN+Xy257+yaz/DDE4ZzXAa2gFj4Etg7EzOn29lvpqrjLbUXzLpbF4eDzbE1ZdOx4Ktdhy9wDRqc4wANySbD1KexTHMeWvsR6yDsQeRV92AqU/tX8z4gx3d7/HYW6wTuvaUunHcjOVng33ZPJmYSk1oa3vHAd5UA8Tjc+IjgLgeiunV6PwkTqIgG997dbSo1fFtDDpJmBP5BZrG4w6rcON14zqylU3XLQobvcbM0iDDHNgmSI57EevNdxDJaZIBiACYbfbadJ+e6qMtxge3S4uki5BEAjaf7hupNLGMYYdH/AFnUDNgZ2IsRFtl0KeLswdOSdjA9qMjDy5sd29pkcQNzDSR8JuQEvs/2YbQZ32JdqqiC2l9xjpsXuPxnYxEDqtj2kx2H7s6wDDSWAzMgnqJAMHc8V56M6LqbtRMyZHCQtnUm42g7o2px3Zlg0Jz9wJbIINzIn1k/knWFlQt3p6iQHadTTYS0XHnc2t6ZGjiNr33/AGVpstxIqACo4xEHS4NJ+6Nxc7e6y2bMM0l7heLoVXkuDu8I1NqBpa0MIkeMk7WN7zzVfQxulx0x4tgRMX/Edrcd/JXznfZywsBax+oklp8RG8DTAEFtuZ4xZynjGn+jqmIhok6RtEDgrNRZnukl7ivwFJzn7QGHiJvNmkWkmRcniFZ5JmLu8NKoJbJGggGx3BIN/KFHY2q+W+MEAGYEkA2aWk+OI23n5J2g1rAKjdTXatL5+6fxRvvMj+6OCzatlYZZy3Jp5J2TY6lhC+m8PY5jocS4d2W7tc0cDpIlbjDVg4AtIIIkEbEHYhYHN6VGu0vru7trLB4ElwEGCwm95FlrchxjatNrqcaAABcEgjgQNoX0OirKUUlZeS/yfOTg6dRxLlC40rq7yQQhCAFxdQgPPMbT3glroIBFjfcSsvh89qUqwpVGh2owHCxPKeBW+zbAaTa9pWD7T0CL6Rq4Hl1HVeLrtHCV21dGElkr8Tnhc+fhkzHrHrsClfbi1sg3478dvPgsoKbi8anaSDtYw2B4iQbb+yk4ys5jR95u8tmPW0hYS00cJHs6fVRUVG5Z4nNHGZP78lVVsbM3v++Cp35jJUvs9/NxDRNmHWeukggepWq0qgnJnStRd2R6tiMToYymLNaA1sWFrSOSgvrESbSfyPAqNiK+oDhe82Hom3ViLC144nleV4ap9/M699lZHMU4ug8+EbKdhqWhgHn+/wA1Ea8WUqk6J1Te3vEfKyvJYsZuVyS6rqgzHI3vyATbsUREHeY6RzjiotUnc7T+k7+qa7yxdtfY7nhb5eyp07llIq+0WEbVpuIgVG+LVBvEnSqz+H1Zgr1Hu3bTOnkNRAc6YsYgT/cVd4okAHisnmGE7lwq4fW5xcQ6mDqLg7drQBJvfj7L09K99N0m+eDKsrNTXzPQX5trJbIEcOJi3PeAo2I11XinSY57zIIaAY8yRAF9zAVz2c7G0WUmPxQc+t8ZaXFrGgzDCB8UTJ5notdRZToNAo0g1p/A3iLXIH1XJ0qcZYfBL1VsRRkcL2UxQue5Hk83gcDp3Sahcw93XaBItZpj8JYW/dJEEDktk3E6plwbYxBm1r8Cbqj7TZWTRNWS+pS8QImS2xcCPIE+Y6lJRv7KM4V5N2nYqu0D2mg6kSLeJjWmQJOx5yDY72XlNeoaTyDsT/r2W/xGbNqMFOm25d4RO883HYX32tdaDKcnwuHcypUaKleBD33DTF+7aR4Tfc36ropVY014+C0lKPHJ5jhsULTy/wAq2wlcWjeV6fXxdCsO7fRZUa6xkA7deB22iFQZl2Kw9Rp+yF1KqAS1rnufTdxh2rU5vKQbciq9SlV4f1Cqyj7SsMZdmTTLHta4WIB4OAsQTt/lXrKBcw9y06TBLZgNvcAX1Xna1+ixea5JiMKAajdbeL6epzWkCTqsCPMiPom8vzp7CC1xER7R+aytOK80X2xnmLNHjszdLNJ0gyTa88eu1/8AUqTha7aj3NeG3F4vLuDm9eqr8zxDq9EVPDYRqtb4hebixsOnRVlLEukGdgb+vD98VVp8ohJWsd7UYOo2sxhcS0tkG+mZOqJ9PmtJ2Co1hW2ikGkOM7ndtufGVgs5z4vrsYTYNiTsNRJueey3v8OMcQ99Ilrg4ag4SYIjc7AfmvR0yiq0Nya8j5/UuPWa956GwpabTgX0ABCEIAXF1CAp8JUZVaA70P5KDj8ia/VqAcIMefBVeDxhpnmOI/MdVqMHiA9oIMj6JhkWPJc97INa7vGC15bzi7Qekx7rI5jRqNcSZE3nnygixXvWYZbINpaVhM77KuhwYCQeA3HS+4XDqKDb3RRRo8ixbzMw2fID3U7sm4/aOAlh+oi6k5xgDRfpfQeGzHel9wTtLQ0Bt+c+aoi40qmphnSfJQ47ouHextSntkmenEju5G+q5/IeSqMXml7HY7cDHTjZOYfHaqVE7BzJPD4iXT8iB6KlzSgWEuHwn2J4eS8WlSW9xkdVPWXnKL88Fxh835gfT6q3qY9rogySPQHjc9RbzWcySoWNNRvxElrTyAHijz1AeiucvoUMQT4zQqncEB1InjYQ5gPMao5QpnShdon1+CqOMvqS3Pnf4jbTtBE2I/e6YquEySY5z877Hgl4um/Dyyo3S6ZaRc3MBzXfeYRsfNQ9W5Gxkj0mZ+iz6VjvjO+TmMq2na315ytH2KyRrQ3E1AXGJaIgM1Dc8zePmqDL8vdiazWkeEXedwADt1k2hb2rUa1oYDEAAW3tx5Ss60+nGyeWXvfA3jszeDZ1+N4ABjj8v2FV4rMKlEt8RIfJjw2E2MSSCRzSM3xTWwQTqiHEDfkAqA48mRY8ifisIsfVZU4bkaKyXBp/+aY4hzdTCDIv4ZvqGn8Jta3FX+ErhwLJ8V+ojiDeCPysvNKDoJLT4SRHT9yVednsY4VGyS28TEzw24rRxcHcpKKawUjsKMJmD2U3FzGM1smxbrkAHnHiE9BzV9SwZdpqawA7YEE+K/hMG1hv7Ki7fsFPMGObcvolrr/ea4OBPCfEUnAYt3My0AwOvGeS6K9Nu0ucf9+5NKd48m3qO3Ic3VFm3k24OgSfom6uYvpgaXBrYLg5ohpPG/3nFt9zw4qt/wCXq93MiDAiJiNtx0slYMl8aw2JaLnwg3i5+G3p84XMnfki3maPA56148XiI47E77Dfgs5nfY0EOq4Q6mw5xpGS4Rcd1pEuvbSel1V1O8pVajgC0C/AwDsTvYwtd2cqDRZ/iEjebxJA/t69fNWi5wecorKCit0DC4WtLIiIgm/5fvZOtqNgNMi9/LoFbdvsAKQOIoscQ50Vmt4atqongTY9SDxWDdmDny1gdqd4Z4ibcOK66WndTMTKWoiuR+qO/rkUPCJ06m7kNEb7g843hev9gezrqDDUeSS8DfeBtJWf/h92Q0NDnN0/Ur1JjYEBe9RpKCPHnmTZx+yWm6p2HMpxbkAhCEAIQhAedSpGCxjqTpb6jgf3zUddUA2OXZi2qJbvxaf37qRWoNcNhPJYik4tILSQRsQr7A5yHeGrY/iG3ryUkEfH5a10hzQR1ErzztN/DZryamGcKb/wH4D5fh+i9ceZF7jmP3dV2KowJ3HP9eSq4kM8WyfKsRhv61gzUKdPw/EXSXB25FyR1+Rs6tWm+n/OYC7Z3iOogj737Ox22Vz2re2f5b2tfEXG/QH/AF5rzzH167dQNgbGAP3wXhVYdSq82OeXNyxxGOpCGU2hjW2ABJ9TJMkzvuomIr6C1073a4cY/NUYoPc175kM0z5udpH5qXlk1G1GOu3Tq3BhwIEiOMErd0Ipbm/iQ1fLN/kmObiqXd1odpuCLFpP3m8trtNjHkRSPxDWVSNQc1sgO3BIbvbeSPQuVT2YtUq0qlQ0xUY5ragkw4jw+65U7M4sjxYjDuEyfE8aud+64rNUoRk1KSS7XOzTajpppvHY3eQNFOmXk+Kp1FgNh+fqpP8AyAl3MgkX/VZOlmbgQx0U7xbYWFpHJXPfWBEWg+8yvLrUnvuz3ISTWDuZv1m9ja3KNxHoqwUmuDuZ4G5EbbRJKsMQZeTv+tuHJQ9OmTxLoJN/UDmtKeFYs2KawtsBcWBPXxX+al4SqSGiB5bkQJJIH15KIHEeGwgySZvNp3sefkEmrWipxkE32n05K047iu4O29Rj3se0Q7S0eRHh9BH7uuZR42E79N9gf0VP2lxvgj9lW/Ywgsk9Pr+/dbVE1QUmVjLxWLRr3OBt4RuDtNo9dx8k5gazxF4EkiRezgbD39FaCm3Zw4TfYEC2/T98FU1opFxMuEWM8XEbuvEE7m264Yy34Ni4a5rtNSrTGkSCYA1GxAdNyDEzxhQRmAFQmm0NbcuYLN6wPu7AxtZMOxBNMNLrW3PE/lZRWjS43vxvvdWUW+SVZGjoUxiqFek4j+YxzYn4SbsLYM2cGm3JUf8ADDsgXOFepPdskMB+8fxHy+vkrjs1TmoA34nEDbYTJJ6ACflzXpOEwjWNDWgBoEACwXs+iqb2ybWL4PL1+3erCsNRAHkpCFFxNaTob8R9hzXrnCLpHU4ngLDz4p9JpsDQAOCUgBCEIDkoXYQgPPnMSQFKexN6UAgBKDUoBKAQgewuJczY25Hb/CsaeMa7+137+aqwEodVJAnOMmpVh4mgH8QFvULG5v2WiSJcOmy3TCRsbJt9+CznRhLLRRxTPKqmWhge0ss8AOEbwZB8wVXjBCnLmSZBaAdhJH6L1fE4Fj9wPRVlbJG8AD6LGpQ3Jpdyrizzujh9GrUDcEagJieNr/JM5XiruDnjSwwTO0mAt1WyMcoUL/4/BMRfpKxlplbBGwxuMzUPc802HuwQwVIjUbT/AK5J/B497SATIOx+SvMx7EurQS9w07AQAPJoEBRf/ieKYPA5rwOBEHz43VammusI9ChX2qzJH/KtIi7T14xG31Uelie8iBJuCORvf3UR+X4hgGpjZG0nblcC/t5KFiTWpzLDq4ua78rFcT0yTs8M6fWo+ZbVsZH90tjyvumml9V2lgLnXtPAcSTYDqqvCUqtUgFkDmSB9JKtc9DsDhqZaC6tWeZdGzGiwAuRc78Y8lPRztVmzGpq0uOSl7W5XiqbA+pRc2nMF4cx7Zm0ljjpk844K4/hvinO1AW0RLjOkSYGqAd+SosP2qxjTEa2Gzqb2F7Hg7tcDwKsMR2lqPLW0cIzDULF1OnNyJl2oxz2jguupRnKhsaV/czmjqakW5dzf4nF6AA4ybRfcE7jnt7Ksx+Lb3Ya4GZNucfBEenskZ/TLaGHfSfJe7wkiTpc0E7HnHzVD3tKdDn1qjpu/u2imHdGai6o3qSPLgvKo6O2XydsfSC2JtZDE5iDUZB5C1xtAEK4wDK1U2Bg8XXPPwt4b8VYZNlDi2X+K9o2I4cNlu8gyR0T8I9Z9169HRxaTaM3rJtCewuTuphz3AyYALviPM+S2YUZ9ZlJviIEKrxWZufZvhbz4nyXfGKirI5ZScndlhisbfQzxOPsnsJh9Avdx3KhZVA23PHirRSQCEIQAhCEAIQhAY6sxR3BWFZqhVGoQNSiUlyTKAeDkoOUbUuh6kEkOSxV5qLrXdakgkuaD1TL6XL3/VN60oV+aECHAjcfmEqkWcWg+Rhd70LjwDwBSwsSmU6Z2JHn+oS/sY4EFVp6Ehc71wUWJJWLygVBBCzua9l6h+ET1H6K7bj3DmnW5w4cSsqtGNRWkQ43MXl/Z+q139J3nED5lWVfs6+qZqxO17wPRaYZ8Yi3yCadnE8GrGGipwdyvTRQ0+yNPjPspVDsrRH3Z81YHNejUg5oeYC6FTiuxOwS7siXua9pAaxpDGwfC4/ebf184XcD2Io0yC8i3OB7Lj82efvO9EwcUTwJ8zKhU4J3SLbUaelVw1EAM8RHJIxGevNmwwfMrPNeT/hP0mq5Ymd6SZJJPM3TrCo7U40qQW+WVLq8as1ljvEtK3ZAdQhCgAhCEAIQhAZx7VFq01PcE05qAqqjEw5qs6tNRKlNCCGUmU89iacFIOal3UkFcQDmpcJSJRKA6XLmtcKSVIF96VzveiQuQgFl4SCiEaUAksSe7ToalBiEjHdJQoqQGJbWKAR20U62mn20061iAZZTTzWpYalhqASEpK0o0pYErKvjWpCzeUM8UrSBACEIUAEIQgBCEICiKbKEIBt6jVQhCEEWoo7kIQDLklCFIBcQhACEIQHEIQhILq4hSBQSwhCAW1OBCEA41LCEKAKCcahCkCkIQgLLKldsQhQwKQhCgAhCEAIQhAf/2Q=="/>
          <p:cNvSpPr>
            <a:spLocks noChangeAspect="1" noChangeArrowheads="1"/>
          </p:cNvSpPr>
          <p:nvPr/>
        </p:nvSpPr>
        <p:spPr bwMode="auto">
          <a:xfrm>
            <a:off x="160338" y="-144463"/>
            <a:ext cx="304800" cy="304801"/>
          </a:xfrm>
          <a:prstGeom prst="rect">
            <a:avLst/>
          </a:prstGeom>
          <a:noFill/>
          <a:ln w="9525">
            <a:noFill/>
            <a:miter lim="800000"/>
            <a:headEnd/>
            <a:tailEnd/>
          </a:ln>
        </p:spPr>
        <p:txBody>
          <a:bodyPr/>
          <a:lstStyle/>
          <a:p>
            <a:pPr eaLnBrk="0" hangingPunct="0"/>
            <a:endParaRPr lang="es-ES"/>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1159" y="20224"/>
            <a:ext cx="1555606" cy="600464"/>
          </a:xfrm>
          <a:prstGeom prst="rect">
            <a:avLst/>
          </a:prstGeom>
        </p:spPr>
      </p:pic>
      <p:cxnSp>
        <p:nvCxnSpPr>
          <p:cNvPr id="9" name="7 Conector recto"/>
          <p:cNvCxnSpPr/>
          <p:nvPr/>
        </p:nvCxnSpPr>
        <p:spPr>
          <a:xfrm>
            <a:off x="0" y="620688"/>
            <a:ext cx="8143875" cy="0"/>
          </a:xfrm>
          <a:prstGeom prst="line">
            <a:avLst/>
          </a:prstGeom>
          <a:ln w="34925">
            <a:solidFill>
              <a:srgbClr val="5BA3A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6157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3"/>
          <p:cNvSpPr>
            <a:spLocks noChangeArrowheads="1"/>
          </p:cNvSpPr>
          <p:nvPr/>
        </p:nvSpPr>
        <p:spPr bwMode="auto">
          <a:xfrm>
            <a:off x="0" y="-26988"/>
            <a:ext cx="9144000" cy="865188"/>
          </a:xfrm>
          <a:prstGeom prst="roundRect">
            <a:avLst>
              <a:gd name="adj" fmla="val 0"/>
            </a:avLst>
          </a:prstGeom>
          <a:noFill/>
          <a:ln w="9525" algn="ctr">
            <a:noFill/>
            <a:round/>
            <a:headEnd/>
            <a:tailEnd/>
          </a:ln>
        </p:spPr>
        <p:txBody>
          <a:bodyPr wrap="none" anchor="ctr"/>
          <a:lstStyle/>
          <a:p>
            <a:r>
              <a:rPr lang="es-ES" altLang="es-CL" sz="3200" dirty="0"/>
              <a:t>	</a:t>
            </a:r>
            <a:r>
              <a:rPr lang="es-ES" altLang="es-CL" sz="3200" dirty="0">
                <a:solidFill>
                  <a:schemeClr val="tx1">
                    <a:lumMod val="75000"/>
                    <a:lumOff val="25000"/>
                  </a:schemeClr>
                </a:solidFill>
              </a:rPr>
              <a:t>Leches líquidas blancas</a:t>
            </a:r>
          </a:p>
        </p:txBody>
      </p:sp>
      <p:sp>
        <p:nvSpPr>
          <p:cNvPr id="3076" name="Text Box 11"/>
          <p:cNvSpPr txBox="1">
            <a:spLocks noChangeArrowheads="1"/>
          </p:cNvSpPr>
          <p:nvPr/>
        </p:nvSpPr>
        <p:spPr bwMode="auto">
          <a:xfrm>
            <a:off x="132615" y="868435"/>
            <a:ext cx="5735529" cy="5632311"/>
          </a:xfrm>
          <a:prstGeom prst="rect">
            <a:avLst/>
          </a:prstGeom>
          <a:noFill/>
          <a:ln w="9525">
            <a:noFill/>
            <a:miter lim="800000"/>
            <a:headEnd/>
            <a:tailEnd/>
          </a:ln>
        </p:spPr>
        <p:txBody>
          <a:bodyPr wrap="square">
            <a:spAutoFit/>
          </a:bodyPr>
          <a:lstStyle/>
          <a:p>
            <a:pPr algn="just">
              <a:lnSpc>
                <a:spcPct val="150000"/>
              </a:lnSpc>
              <a:spcBef>
                <a:spcPct val="50000"/>
              </a:spcBef>
            </a:pPr>
            <a:r>
              <a:rPr lang="es-ES" altLang="es-CL" sz="1600" dirty="0"/>
              <a:t>Con tal propósito, ODECU, con apoyo del Fondo Concursable del SERNAC, llevó a cabo la investigación llamada “ESTUDIO DE CALIDAD NUTRICIONAL DE LECHES LÍQUIDAS: Composición nutricional de las leches líquidas, blancas</a:t>
            </a:r>
            <a:r>
              <a:rPr lang="es-ES" altLang="es-CL" sz="1600" dirty="0" smtClean="0"/>
              <a:t>”.</a:t>
            </a:r>
          </a:p>
          <a:p>
            <a:pPr algn="just">
              <a:lnSpc>
                <a:spcPct val="150000"/>
              </a:lnSpc>
              <a:spcBef>
                <a:spcPct val="50000"/>
              </a:spcBef>
            </a:pPr>
            <a:endParaRPr lang="es-ES" altLang="es-CL" sz="1600" dirty="0"/>
          </a:p>
          <a:p>
            <a:pPr algn="just">
              <a:lnSpc>
                <a:spcPct val="150000"/>
              </a:lnSpc>
              <a:spcBef>
                <a:spcPct val="50000"/>
              </a:spcBef>
            </a:pPr>
            <a:r>
              <a:rPr lang="es-ES" altLang="es-CL" sz="1600" dirty="0"/>
              <a:t>En este estudio se analizaron las distintas marcas de leches de vaca, las más vendidas en el mercado chileno, con el fin de compararlas entre ellas y ver si cumplen realmente con lo que declaran en su rótulo, específicamente la información nutricional, y se verificó si realmente existen diferencias significativas entre las distintas marcas, con el objetivo de poder realizar una recomendación clara al consumidor.</a:t>
            </a:r>
          </a:p>
          <a:p>
            <a:pPr>
              <a:lnSpc>
                <a:spcPct val="150000"/>
              </a:lnSpc>
              <a:spcBef>
                <a:spcPct val="50000"/>
              </a:spcBef>
            </a:pPr>
            <a:endParaRPr lang="es-ES" altLang="es-CL" sz="1600" dirty="0"/>
          </a:p>
        </p:txBody>
      </p:sp>
      <p:sp>
        <p:nvSpPr>
          <p:cNvPr id="3079" name="AutoShape 9" descr="data:image/jpeg;base64,/9j/4AAQSkZJRgABAQAAAQABAAD/2wCEAAkGBxQSEhQUEhQUFBQVFxgXGBUYGBcVFxgYFhcXFxUVFRUYHCghGBolHRcXITEhJSkrLi4uFx8zODMsNygtMCsBCgoKDg0OGxAQGywmHyYsLCwyNCwwLC8sLzQvNCwsLCwsMCwvLCwsLDQsLC8sLCwsLCwsLDUsLCwsLywsLTQsLP/AABEIAMIBAwMBIgACEQEDEQH/xAAbAAABBQEBAAAAAAAAAAAAAAAAAgMEBQYBB//EADwQAAEDAgQDBgMGBgICAwAAAAEAAhEDIQQFEjFBUWEGEyJxgaEykbEUQlLB0fAHIzNi4fEVckOSFqLC/8QAGgEBAAMBAQEAAAAAAAAAAAAAAAECAwQFBv/EADARAAIBAwMCAgoBBQAAAAAAAAABAgMRIQQSMRNBIlEFFDJhcYGRodHwwSNCseHx/9oADAMBAAIRAxEAPwD25CEIAQhcLoQHUJp1ceabOIPJBckoUM1jzSDW6lTYi5PQoAxHVd+1dVBJOQoP2rqutxXVG0ssE1CjNxN4kSnO+5hUjOMuGS4tcjqE2K4Sw4FXIOoQhACEIQAhCEAIQhACEIQAhCEAIQhACEIQAhCEALhKCkFAcc8ppy69ySxpdc2H1UkCC/kkuY7jA8zCg5pm4pCGw36rJ5hn4nxPJJ8/os5VEi8acpZSNnUe0b1WD3TDnsP/AJm/IrCjGVH/AAU3u6kafqnRhsUbikPV91Xq3L9CXc2fcT8NVh9YTdbDVW3gkcxf6LG/a6tM/wA2jUb1A1D2Vtleeg/BU9J+oKlTTKypyiWXflFetdsVIPEATv8ART6GLZV/qNAd+MWKMfgw0Bx8Qt4uvDZcPpDqbPD7Pc6NLs3Z5I7KDonWZHGN+iS3NHCGk3mDYyk1sY/T8Ddx9736KKM1JdoIYHgSHEagR5rw3KN/C2vqegoN+0ky/pVA4DcHyiUOcW/qFVCtU3Ba1k/EPeylHFFlz4mc7XHku+l6QnTS35Xn/JyT0t3gn0sWfNS2VuYhY/Nc50GKe0b+aMt7RmQHmfS/VaS9NR37VHHmF6Pnt3G0B5LocoWFxQeJBsdvJSC8r0aOrhUVzilTcXYfQmqdUHb5J1dRQEIQgBCEIAQhCAEIQgBCEIAQhCA4SmnlOOUXF4llMS9zWjmTCNpK7IZzTJAXc0raKZIidgNpKXReDBBB291UdsMT3bKb5IaHGbTuLKs5WjdGlGO6aRW/ZybuPjP3rW6XT2LotMOeASNrceQHBVbs5ougOdpJuDMeRgqyZUhrS5wOoS122oC08pXLFrg9OUWrNkXMHPYwvs1oEnTBdCYws1WNc2pWbqkw7w24EGIMp7HZqxgPeEBsHfiqFvaNurwPkxs1jh+ZCzm7S5NqcHKPGfMvIqtMd4fN0OB+kJNfLmVf6jA1/B7bHzCdyjM6NQkVabvhgGJMneANvNTg4NGxPIcVrHKMKl07WKfDUquHcQ4mpTOzou3o6PqtbgXiswscBpcItb181Hy6lqJL40t+Kdul1Ly+m1peQQGydPKOi2Vtvi4OGqrSxyYXH43u9dKpBcwlk3DiBsVMyl+oMAY1w4Ay63Eatlfuyyj3r6rgHue6btkARAA/VShVLbCC3awmOmkBfMulGM3Z4zx5drnpPU3jZIr8JhS3whoDL+Ex7ApvFVBRu6k/Sblwu0dbbBWlbEtaYJM26b7RMT6JygTFyT0iDHI9VpsV9qeflj99xj1WstHlnaLGg13PFmm4jjZV9DHgvH4Z35LXfxAyRjKf2imyACO9AuIdbXpGxBiY4EngvPHQ0kjbh1WU6OfEepQqRnDBvMjzp7CRqaQ3aeIngf1W1yvH960G3XovKclyrE1gXU6Z08yQwT0Ljf0WqyjA4qmZcW0o31PH0bNlnCdSjJW4MtRRpTTykzaVJ3F07QxXNQ/tQJAMT5wevokhw3DhfrP0Xv6fWwttkzxalGXKRdMeDsuqrp1iFOo4gHzXoJpq6OceQhCkAhCEAIQhACEIQAhCEBme0PaYUpp0vE8buEQ3p1KyuCxtTEVWsrPDzBgEwBJEgRvIA+Sn9pMtNFzjIIcJFtpOyx2JqFha4SCNjxkEwvl6usrVKzhUWE+Ec0pO+SZju0NalVf3TiPuwNobaCOdltcBj2Zhg3UcQHU3PbplwILXD4XtneDBXnlTGUjLqpLKhcXhwFpG4j3VnmGdv7ttSmZbvI5LppaiWnspZjImFRwdxvOME/AOP2ika7H/APmPwHgC1w+ExaDCVTrBtIdyw4nDOmaYJ7yiZ2HG+8iVdZL2qq/ZxVqNDqJcWE/EJHBzTwMpYZl1UhzWdy/fVRcaZB/6fD7L0JQ7xZ7lHXRlFKa+n47fFGfdTa8NbSxFSk0T/LrUnG53BfEkeasMHkjoE1GG8kspvBcOVyAArV2AYf6ePrN/7sY8/NsKHXyEOJL8yqEHcCmR/wDuFXK7fdfk36tN/wB1vk3/AATcJRp0r+FoG5JE/wCEzj+1NFlmu1HgGiZ4QDIEquOQZewzUrYiseRcym3/AOon3UjD59hMNbC0KTHfj+N//u6SqSrqOG0vhlkeBu6UpfZfkscso4qpTJrTRoaiYMsqVQYhpZJ0ttv57q//AOQDRAbIEXGw6LHYTO6tarLncDAM7/lxXKmZuhzSbkz+X5BeVrtVNSUYXWC8KHVy7c9jZNzVjtpHpbjaw/JOuqNcOTYFmmD6zEDyWHwebOphrQY8QJ5mTtCl4vNHOnkOEe5jdcfrVRK0s/v72EtF4vCa+n3fL4bXu4RvfeLpjG4s0hqMFg+9MbmIPNZ0Ypwb4bjczsZFrc/NNUc/cy5uCASOEH25/JT6y2rWt8P3JT1V3ve5ozWFQFpILKjSHCZMEQfYrLVMdQwj3UWUWMLYbOkEkbgucbmZ91a4TNWVIEAc4sfYdF552wxR+21mkzBbxmxY0jbbfZbxvUjaLNaFOKk1JGtzHOCNLw9rxNwDBEf2kCyqa2cOc4mZmefXZZqjidQLfX/CkYasYAdcDb/aylQjz3OleE0P/IuhpJNoG/D9U9h8yNN0VAdJMjyN1QtdNtjJ8oUutU1Na0x4Z4XuqdOPcOXY2uFzXXSd3YAIDiJJN9xAPqEvK8+loD7uHLiOdysx2dxrmVAAJB4fmpeFDdTjsATA9bAKy11fTwWyXytg8P0pTVOalHub/L8xbUFjI9x5qwBXnDcZ3DKhuS6AL2mbq87K9oe8d3TuUtPluCve0vpSFXZGSzJfc8+M/M1iEAoXqmgIQhACEIQAhCEBj+0+KHeQYIHDpZYPNKY1FoMjeeXorrFFjSXlw8QmCZIlZvF4kFxPORK+dq011nVeG+xzPLK7HUZYRIkX+qoaWaVQG0aLXOF/CAXOceNheFpsHhnVajabfvRfpxNt4C9L7P5PRwgcykwGTqc4xqM7kkjbpsphqIQVmrnTR0zmr9jznKMmzKpQNOm3u2PIeG1SGNBm5O5ExtCu8B2DxLrVXMoxu4O7xh6tFjHnC9EFRp5WtIFrJNbG6bRJid4+Y/forevNLtY646dL2Sho9hqIZBq1STs/WG+UN0wqPNOwOJa1zqWJFQjZhaWSOI16iJHy8lssXi6rRI0gb3MEjkQ7ZJp58PvfDMTaLibAmSFktWl7X3RuqVS14nlmadm8Thw19cEsPEEEA8nRt9OqiYfDiRpBBJgQDc8ABxXrWIzGnUGktD2vs5pMzJ2iOfFRMHlDKbnPpUNNhvOqLfccbXHJcsq6llP6HbTqbY2migyvJnU4fWcW22sCCbX9FUZ27u6moElvOItPHktvmDzIDjpkbEXPCFi8/wAW0OeweNtt+EE2gAWWKm5ytI2pPuu/0I2HxAqEEQYInpxuFaUHF0G5uZB5A2jh/teeVqr6by6l4T0uInYjipuC7UvAh4h34m/SOC6Z6KTV4Dq2eT0GtVIHnE77b3VVVADiRJBmYMgHhuqnLs+diT3TGl1XgALBo+892wHM+W8qzr4GrSLjUAMmDpJLTv4jq2N/ZYeryp4mXjJS4YzSzPug97gWsbueIAMiOfKOqyGPzY4is+q+xcRHOAA1s9YAlbpnZB2OaG1KrqVMbBsS48CQ7do5KBnP8NXUaZdSqOdH4gB6EDbzXdpo04w3PlnPUqeOxnKDx7K0wztgfNZ8tdSdoeII/cjmFZUMWLJVp+ReErl3SvKWSTykD59Fe5RlFKmwPry9xAc2m0kABwFnHfVxiysMLi8PREMp0wQNyNRjfd0nivPlKKeWWTb9lFJ2fP8AOYNpt6lOYzBup1Xg1P5bbyIkzw6GVfjOqBmWMaQB9wH0jhxThGHqt7x9Km8EgbnVyu2d1rTVLmWfkcOtoSrJXVjFYnGl72MBtIgTKusG0NcHAkEbQYj5Kww2W4DvLUQJiHa3+HyE7qNm2Rd011ajV1MF9JEaG8XEi7gPL5qlSKrS/pytb5fT/R5VfR1oWdsGyyLOW1YYDqIsTxBHMcrbq9CyHY/KGUh3oqCo57RcfDBvb2WtYV9Xpup011OTOIpCELcsCEIQAhCEB4lnvZysKjqgfpoyRrAD5O4ESOE7kbLN4qoaToLtbTcP06fRwmxHmvXKLW1GVKZbLSbtPI8jztPSJWFzrIa9KsWMYarDcOlolnw3JIDXjkeS+es5JTqJJPn3P4mDSJHYOs0PqO4+EcrGePmvQH1yBq8AEXLpJHIG37lYHsbhm0e9e+WeItG+7GyPCbgySD19VqcLnbLNgkD53m64dR4JNXwe3pqbdJWRMql7nyS4CILi3TO8aWzebfJVONzUs8DHAj8RiwB4AbzfdSMZigG2faTyH/tPHoFkcXmQbIaQB7g3v7rK1+DspxvyWBzYtAN+Ikk7RFwP1Kap1qlZ4pMBJJEgSQ0xBc4xYDmm8iyw4gh9UEUBubgvI+6wjhO5/PbUUcTSotLaLG022kNmXEWGp1y4+apUnCGHz5fk3c2n4Vd/YscuwtPDMsdT4hz+PkOQ/S6U7NmgzHG/M+pWdzHNYBkxIkfOFXYbEF5JBsTEzt1EcbLnSq1He9kjD1eL8VTLNNmTW4qkWDwuiWEGwdwt+/08xzF1SnULKgLXN3BB/d+a3gxOkwN+Xy257+yaz/DDE4ZzXAa2gFj4Etg7EzOn29lvpqrjLbUXzLpbF4eDzbE1ZdOx4Ktdhy9wDRqc4wANySbD1KexTHMeWvsR6yDsQeRV92AqU/tX8z4gx3d7/HYW6wTuvaUunHcjOVng33ZPJmYSk1oa3vHAd5UA8Tjc+IjgLgeiunV6PwkTqIgG997dbSo1fFtDDpJmBP5BZrG4w6rcON14zqylU3XLQobvcbM0iDDHNgmSI57EevNdxDJaZIBiACYbfbadJ+e6qMtxge3S4uki5BEAjaf7hupNLGMYYdH/AFnUDNgZ2IsRFtl0KeLswdOSdjA9qMjDy5sd29pkcQNzDSR8JuQEvs/2YbQZ32JdqqiC2l9xjpsXuPxnYxEDqtj2kx2H7s6wDDSWAzMgnqJAMHc8V56M6LqbtRMyZHCQtnUm42g7o2px3Zlg0Jz9wJbIINzIn1k/knWFlQt3p6iQHadTTYS0XHnc2t6ZGjiNr33/AGVpstxIqACo4xEHS4NJ+6Nxc7e6y2bMM0l7heLoVXkuDu8I1NqBpa0MIkeMk7WN7zzVfQxulx0x4tgRMX/Edrcd/JXznfZywsBax+oklp8RG8DTAEFtuZ4xZynjGn+jqmIhok6RtEDgrNRZnukl7ivwFJzn7QGHiJvNmkWkmRcniFZ5JmLu8NKoJbJGggGx3BIN/KFHY2q+W+MEAGYEkA2aWk+OI23n5J2g1rAKjdTXatL5+6fxRvvMj+6OCzatlYZZy3Jp5J2TY6lhC+m8PY5jocS4d2W7tc0cDpIlbjDVg4AtIIIkEbEHYhYHN6VGu0vru7trLB4ElwEGCwm95FlrchxjatNrqcaAABcEgjgQNoX0OirKUUlZeS/yfOTg6dRxLlC40rq7yQQhCAFxdQgPPMbT3glroIBFjfcSsvh89qUqwpVGh2owHCxPKeBW+zbAaTa9pWD7T0CL6Rq4Hl1HVeLrtHCV21dGElkr8Tnhc+fhkzHrHrsClfbi1sg3478dvPgsoKbi8anaSDtYw2B4iQbb+yk4ys5jR95u8tmPW0hYS00cJHs6fVRUVG5Z4nNHGZP78lVVsbM3v++Cp35jJUvs9/NxDRNmHWeukggepWq0qgnJnStRd2R6tiMToYymLNaA1sWFrSOSgvrESbSfyPAqNiK+oDhe82Hom3ViLC144nleV4ap9/M699lZHMU4ug8+EbKdhqWhgHn+/wA1Ea8WUqk6J1Te3vEfKyvJYsZuVyS6rqgzHI3vyATbsUREHeY6RzjiotUnc7T+k7+qa7yxdtfY7nhb5eyp07llIq+0WEbVpuIgVG+LVBvEnSqz+H1Zgr1Hu3bTOnkNRAc6YsYgT/cVd4okAHisnmGE7lwq4fW5xcQ6mDqLg7drQBJvfj7L09K99N0m+eDKsrNTXzPQX5trJbIEcOJi3PeAo2I11XinSY57zIIaAY8yRAF9zAVz2c7G0WUmPxQc+t8ZaXFrGgzDCB8UTJ5notdRZToNAo0g1p/A3iLXIH1XJ0qcZYfBL1VsRRkcL2UxQue5Hk83gcDp3Sahcw93XaBItZpj8JYW/dJEEDktk3E6plwbYxBm1r8Cbqj7TZWTRNWS+pS8QImS2xcCPIE+Y6lJRv7KM4V5N2nYqu0D2mg6kSLeJjWmQJOx5yDY72XlNeoaTyDsT/r2W/xGbNqMFOm25d4RO883HYX32tdaDKcnwuHcypUaKleBD33DTF+7aR4Tfc36ropVY014+C0lKPHJ5jhsULTy/wAq2wlcWjeV6fXxdCsO7fRZUa6xkA7deB22iFQZl2Kw9Rp+yF1KqAS1rnufTdxh2rU5vKQbciq9SlV4f1Cqyj7SsMZdmTTLHta4WIB4OAsQTt/lXrKBcw9y06TBLZgNvcAX1Xna1+ixea5JiMKAajdbeL6epzWkCTqsCPMiPom8vzp7CC1xER7R+aytOK80X2xnmLNHjszdLNJ0gyTa88eu1/8AUqTha7aj3NeG3F4vLuDm9eqr8zxDq9EVPDYRqtb4hebixsOnRVlLEukGdgb+vD98VVp8ohJWsd7UYOo2sxhcS0tkG+mZOqJ9PmtJ2Co1hW2ikGkOM7ndtufGVgs5z4vrsYTYNiTsNRJueey3v8OMcQ99Ilrg4ag4SYIjc7AfmvR0yiq0Nya8j5/UuPWa956GwpabTgX0ABCEIAXF1CAp8JUZVaA70P5KDj8ia/VqAcIMefBVeDxhpnmOI/MdVqMHiA9oIMj6JhkWPJc97INa7vGC15bzi7Qekx7rI5jRqNcSZE3nnygixXvWYZbINpaVhM77KuhwYCQeA3HS+4XDqKDb3RRRo8ixbzMw2fID3U7sm4/aOAlh+oi6k5xgDRfpfQeGzHel9wTtLQ0Bt+c+aoi40qmphnSfJQ47ouHextSntkmenEju5G+q5/IeSqMXml7HY7cDHTjZOYfHaqVE7BzJPD4iXT8iB6KlzSgWEuHwn2J4eS8WlSW9xkdVPWXnKL88Fxh835gfT6q3qY9rogySPQHjc9RbzWcySoWNNRvxElrTyAHijz1AeiucvoUMQT4zQqncEB1InjYQ5gPMao5QpnShdon1+CqOMvqS3Pnf4jbTtBE2I/e6YquEySY5z877Hgl4um/Dyyo3S6ZaRc3MBzXfeYRsfNQ9W5Gxkj0mZ+iz6VjvjO+TmMq2na315ytH2KyRrQ3E1AXGJaIgM1Dc8zePmqDL8vdiazWkeEXedwADt1k2hb2rUa1oYDEAAW3tx5Ss60+nGyeWXvfA3jszeDZ1+N4ABjj8v2FV4rMKlEt8RIfJjw2E2MSSCRzSM3xTWwQTqiHEDfkAqA48mRY8ifisIsfVZU4bkaKyXBp/+aY4hzdTCDIv4ZvqGn8Jta3FX+ErhwLJ8V+ojiDeCPysvNKDoJLT4SRHT9yVednsY4VGyS28TEzw24rRxcHcpKKawUjsKMJmD2U3FzGM1smxbrkAHnHiE9BzV9SwZdpqawA7YEE+K/hMG1hv7Ki7fsFPMGObcvolrr/ea4OBPCfEUnAYt3My0AwOvGeS6K9Nu0ucf9+5NKd48m3qO3Ic3VFm3k24OgSfom6uYvpgaXBrYLg5ohpPG/3nFt9zw4qt/wCXq93MiDAiJiNtx0slYMl8aw2JaLnwg3i5+G3p84XMnfki3maPA56148XiI47E77Dfgs5nfY0EOq4Q6mw5xpGS4Rcd1pEuvbSel1V1O8pVajgC0C/AwDsTvYwtd2cqDRZ/iEjebxJA/t69fNWi5wecorKCit0DC4WtLIiIgm/5fvZOtqNgNMi9/LoFbdvsAKQOIoscQ50Vmt4atqongTY9SDxWDdmDny1gdqd4Z4ibcOK66WndTMTKWoiuR+qO/rkUPCJ06m7kNEb7g843hev9gezrqDDUeSS8DfeBtJWf/h92Q0NDnN0/Ur1JjYEBe9RpKCPHnmTZx+yWm6p2HMpxbkAhCEAIQhAedSpGCxjqTpb6jgf3zUddUA2OXZi2qJbvxaf37qRWoNcNhPJYik4tILSQRsQr7A5yHeGrY/iG3ryUkEfH5a10hzQR1ErzztN/DZryamGcKb/wH4D5fh+i9ceZF7jmP3dV2KowJ3HP9eSq4kM8WyfKsRhv61gzUKdPw/EXSXB25FyR1+Rs6tWm+n/OYC7Z3iOogj737Ox22Vz2re2f5b2tfEXG/QH/AF5rzzH167dQNgbGAP3wXhVYdSq82OeXNyxxGOpCGU2hjW2ABJ9TJMkzvuomIr6C1073a4cY/NUYoPc175kM0z5udpH5qXlk1G1GOu3Tq3BhwIEiOMErd0Ipbm/iQ1fLN/kmObiqXd1odpuCLFpP3m8trtNjHkRSPxDWVSNQc1sgO3BIbvbeSPQuVT2YtUq0qlQ0xUY5ragkw4jw+65U7M4sjxYjDuEyfE8aud+64rNUoRk1KSS7XOzTajpppvHY3eQNFOmXk+Kp1FgNh+fqpP8AyAl3MgkX/VZOlmbgQx0U7xbYWFpHJXPfWBEWg+8yvLrUnvuz3ISTWDuZv1m9ja3KNxHoqwUmuDuZ4G5EbbRJKsMQZeTv+tuHJQ9OmTxLoJN/UDmtKeFYs2KawtsBcWBPXxX+al4SqSGiB5bkQJJIH15KIHEeGwgySZvNp3sefkEmrWipxkE32n05K047iu4O29Rj3se0Q7S0eRHh9BH7uuZR42E79N9gf0VP2lxvgj9lW/Ywgsk9Pr+/dbVE1QUmVjLxWLRr3OBt4RuDtNo9dx8k5gazxF4EkiRezgbD39FaCm3Zw4TfYEC2/T98FU1opFxMuEWM8XEbuvEE7m264Yy34Ni4a5rtNSrTGkSCYA1GxAdNyDEzxhQRmAFQmm0NbcuYLN6wPu7AxtZMOxBNMNLrW3PE/lZRWjS43vxvvdWUW+SVZGjoUxiqFek4j+YxzYn4SbsLYM2cGm3JUf8ADDsgXOFepPdskMB+8fxHy+vkrjs1TmoA34nEDbYTJJ6ACflzXpOEwjWNDWgBoEACwXs+iqb2ybWL4PL1+3erCsNRAHkpCFFxNaTob8R9hzXrnCLpHU4ngLDz4p9JpsDQAOCUgBCEIDkoXYQgPPnMSQFKexN6UAgBKDUoBKAQgewuJczY25Hb/CsaeMa7+137+aqwEodVJAnOMmpVh4mgH8QFvULG5v2WiSJcOmy3TCRsbJt9+CznRhLLRRxTPKqmWhge0ss8AOEbwZB8wVXjBCnLmSZBaAdhJH6L1fE4Fj9wPRVlbJG8AD6LGpQ3Jpdyrizzujh9GrUDcEagJieNr/JM5XiruDnjSwwTO0mAt1WyMcoUL/4/BMRfpKxlplbBGwxuMzUPc802HuwQwVIjUbT/AK5J/B497SATIOx+SvMx7EurQS9w07AQAPJoEBRf/ieKYPA5rwOBEHz43VammusI9ChX2qzJH/KtIi7T14xG31Uelie8iBJuCORvf3UR+X4hgGpjZG0nblcC/t5KFiTWpzLDq4ua78rFcT0yTs8M6fWo+ZbVsZH90tjyvumml9V2lgLnXtPAcSTYDqqvCUqtUgFkDmSB9JKtc9DsDhqZaC6tWeZdGzGiwAuRc78Y8lPRztVmzGpq0uOSl7W5XiqbA+pRc2nMF4cx7Zm0ljjpk844K4/hvinO1AW0RLjOkSYGqAd+SosP2qxjTEa2Gzqb2F7Hg7tcDwKsMR2lqPLW0cIzDULF1OnNyJl2oxz2jguupRnKhsaV/czmjqakW5dzf4nF6AA4ybRfcE7jnt7Ksx+Lb3Ya4GZNucfBEenskZ/TLaGHfSfJe7wkiTpc0E7HnHzVD3tKdDn1qjpu/u2imHdGai6o3qSPLgvKo6O2XydsfSC2JtZDE5iDUZB5C1xtAEK4wDK1U2Bg8XXPPwt4b8VYZNlDi2X+K9o2I4cNlu8gyR0T8I9Z9169HRxaTaM3rJtCewuTuphz3AyYALviPM+S2YUZ9ZlJviIEKrxWZufZvhbz4nyXfGKirI5ZScndlhisbfQzxOPsnsJh9Avdx3KhZVA23PHirRSQCEIQAhCEAIQhAY6sxR3BWFZqhVGoQNSiUlyTKAeDkoOUbUuh6kEkOSxV5qLrXdakgkuaD1TL6XL3/VN60oV+aECHAjcfmEqkWcWg+Rhd70LjwDwBSwsSmU6Z2JHn+oS/sY4EFVp6Ehc71wUWJJWLygVBBCzua9l6h+ET1H6K7bj3DmnW5w4cSsqtGNRWkQ43MXl/Z+q139J3nED5lWVfs6+qZqxO17wPRaYZ8Yi3yCadnE8GrGGipwdyvTRQ0+yNPjPspVDsrRH3Z81YHNejUg5oeYC6FTiuxOwS7siXua9pAaxpDGwfC4/ebf184XcD2Io0yC8i3OB7Lj82efvO9EwcUTwJ8zKhU4J3SLbUaelVw1EAM8RHJIxGevNmwwfMrPNeT/hP0mq5Ymd6SZJJPM3TrCo7U40qQW+WVLq8as1ljvEtK3ZAdQhCgAhCEAIQhAZx7VFq01PcE05qAqqjEw5qs6tNRKlNCCGUmU89iacFIOal3UkFcQDmpcJSJRKA6XLmtcKSVIF96VzveiQuQgFl4SCiEaUAksSe7ToalBiEjHdJQoqQGJbWKAR20U62mn20061iAZZTTzWpYalhqASEpK0o0pYErKvjWpCzeUM8UrSBACEIUAEIQgBCEICiKbKEIBt6jVQhCEEWoo7kIQDLklCFIBcQhACEIQHEIQhILq4hSBQSwhCAW1OBCEA41LCEKAKCcahCkCkIQgLLKldsQhQwKQhCgAhCEAIQhAf/2Q=="/>
          <p:cNvSpPr>
            <a:spLocks noChangeAspect="1" noChangeArrowheads="1"/>
          </p:cNvSpPr>
          <p:nvPr/>
        </p:nvSpPr>
        <p:spPr bwMode="auto">
          <a:xfrm>
            <a:off x="160338" y="-144463"/>
            <a:ext cx="304800" cy="304801"/>
          </a:xfrm>
          <a:prstGeom prst="rect">
            <a:avLst/>
          </a:prstGeom>
          <a:noFill/>
          <a:ln w="9525">
            <a:noFill/>
            <a:miter lim="800000"/>
            <a:headEnd/>
            <a:tailEnd/>
          </a:ln>
        </p:spPr>
        <p:txBody>
          <a:bodyPr/>
          <a:lstStyle/>
          <a:p>
            <a:pPr eaLnBrk="0" hangingPunct="0"/>
            <a:endParaRPr lang="es-ES"/>
          </a:p>
        </p:txBody>
      </p:sp>
      <p:sp>
        <p:nvSpPr>
          <p:cNvPr id="3080" name="AutoShape 11" descr="data:image/jpeg;base64,/9j/4AAQSkZJRgABAQAAAQABAAD/2wCEAAkGBxQSEhQUEhQUFBQVFxgXGBUYGBcVFxgYFhcXFxUVFRUYHCghGBolHRcXITEhJSkrLi4uFx8zODMsNygtMCsBCgoKDg0OGxAQGywmHyYsLCwyNCwwLC8sLzQvNCwsLCwsMCwvLCwsLDQsLC8sLCwsLCwsLDUsLCwsLywsLTQsLP/AABEIAMIBAwMBIgACEQEDEQH/xAAbAAABBQEBAAAAAAAAAAAAAAAAAgMEBQYBB//EADwQAAEDAgQDBgMGBgICAwAAAAEAAhEDIQQFEjFBUWEGEyJxgaEykbEUQlLB0fAHIzNi4fEVckOSFqLC/8QAGgEBAAMBAQEAAAAAAAAAAAAAAAECAwQFBv/EADARAAIBAwMCAgoBBQAAAAAAAAABAgMRIQQSMRNBIlEFFDJhcYGRodHwwSNCseHx/9oADAMBAAIRAxEAPwD25CEIAQhcLoQHUJp1ceabOIPJBckoUM1jzSDW6lTYi5PQoAxHVd+1dVBJOQoP2rqutxXVG0ssE1CjNxN4kSnO+5hUjOMuGS4tcjqE2K4Sw4FXIOoQhACEIQAhCEAIQhACEIQAhCEAIQhACEIQAhCEALhKCkFAcc8ppy69ySxpdc2H1UkCC/kkuY7jA8zCg5pm4pCGw36rJ5hn4nxPJJ8/os5VEi8acpZSNnUe0b1WD3TDnsP/AJm/IrCjGVH/AAU3u6kafqnRhsUbikPV91Xq3L9CXc2fcT8NVh9YTdbDVW3gkcxf6LG/a6tM/wA2jUb1A1D2Vtleeg/BU9J+oKlTTKypyiWXflFetdsVIPEATv8ART6GLZV/qNAd+MWKMfgw0Bx8Qt4uvDZcPpDqbPD7Pc6NLs3Z5I7KDonWZHGN+iS3NHCGk3mDYyk1sY/T8Ddx9736KKM1JdoIYHgSHEagR5rw3KN/C2vqegoN+0ky/pVA4DcHyiUOcW/qFVCtU3Ba1k/EPeylHFFlz4mc7XHku+l6QnTS35Xn/JyT0t3gn0sWfNS2VuYhY/Nc50GKe0b+aMt7RmQHmfS/VaS9NR37VHHmF6Pnt3G0B5LocoWFxQeJBsdvJSC8r0aOrhUVzilTcXYfQmqdUHb5J1dRQEIQgBCEIAQhCAEIQgBCEIAQhCA4SmnlOOUXF4llMS9zWjmTCNpK7IZzTJAXc0raKZIidgNpKXReDBBB291UdsMT3bKb5IaHGbTuLKs5WjdGlGO6aRW/ZybuPjP3rW6XT2LotMOeASNrceQHBVbs5ougOdpJuDMeRgqyZUhrS5wOoS122oC08pXLFrg9OUWrNkXMHPYwvs1oEnTBdCYws1WNc2pWbqkw7w24EGIMp7HZqxgPeEBsHfiqFvaNurwPkxs1jh+ZCzm7S5NqcHKPGfMvIqtMd4fN0OB+kJNfLmVf6jA1/B7bHzCdyjM6NQkVabvhgGJMneANvNTg4NGxPIcVrHKMKl07WKfDUquHcQ4mpTOzou3o6PqtbgXiswscBpcItb181Hy6lqJL40t+Kdul1Ly+m1peQQGydPKOi2Vtvi4OGqrSxyYXH43u9dKpBcwlk3DiBsVMyl+oMAY1w4Ay63Eatlfuyyj3r6rgHue6btkARAA/VShVLbCC3awmOmkBfMulGM3Z4zx5drnpPU3jZIr8JhS3whoDL+Ex7ApvFVBRu6k/Sblwu0dbbBWlbEtaYJM26b7RMT6JygTFyT0iDHI9VpsV9qeflj99xj1WstHlnaLGg13PFmm4jjZV9DHgvH4Z35LXfxAyRjKf2imyACO9AuIdbXpGxBiY4EngvPHQ0kjbh1WU6OfEepQqRnDBvMjzp7CRqaQ3aeIngf1W1yvH960G3XovKclyrE1gXU6Z08yQwT0Ljf0WqyjA4qmZcW0o31PH0bNlnCdSjJW4MtRRpTTykzaVJ3F07QxXNQ/tQJAMT5wevokhw3DhfrP0Xv6fWwttkzxalGXKRdMeDsuqrp1iFOo4gHzXoJpq6OceQhCkAhCEAIQhACEIQAhCEBme0PaYUpp0vE8buEQ3p1KyuCxtTEVWsrPDzBgEwBJEgRvIA+Sn9pMtNFzjIIcJFtpOyx2JqFha4SCNjxkEwvl6usrVKzhUWE+Ec0pO+SZju0NalVf3TiPuwNobaCOdltcBj2Zhg3UcQHU3PbplwILXD4XtneDBXnlTGUjLqpLKhcXhwFpG4j3VnmGdv7ttSmZbvI5LppaiWnspZjImFRwdxvOME/AOP2ika7H/APmPwHgC1w+ExaDCVTrBtIdyw4nDOmaYJ7yiZ2HG+8iVdZL2qq/ZxVqNDqJcWE/EJHBzTwMpYZl1UhzWdy/fVRcaZB/6fD7L0JQ7xZ7lHXRlFKa+n47fFGfdTa8NbSxFSk0T/LrUnG53BfEkeasMHkjoE1GG8kspvBcOVyAArV2AYf6ePrN/7sY8/NsKHXyEOJL8yqEHcCmR/wDuFXK7fdfk36tN/wB1vk3/AATcJRp0r+FoG5JE/wCEzj+1NFlmu1HgGiZ4QDIEquOQZewzUrYiseRcym3/AOon3UjD59hMNbC0KTHfj+N//u6SqSrqOG0vhlkeBu6UpfZfkscso4qpTJrTRoaiYMsqVQYhpZJ0ttv57q//AOQDRAbIEXGw6LHYTO6tarLncDAM7/lxXKmZuhzSbkz+X5BeVrtVNSUYXWC8KHVy7c9jZNzVjtpHpbjaw/JOuqNcOTYFmmD6zEDyWHwebOphrQY8QJ5mTtCl4vNHOnkOEe5jdcfrVRK0s/v72EtF4vCa+n3fL4bXu4RvfeLpjG4s0hqMFg+9MbmIPNZ0Ypwb4bjczsZFrc/NNUc/cy5uCASOEH25/JT6y2rWt8P3JT1V3ve5ozWFQFpILKjSHCZMEQfYrLVMdQwj3UWUWMLYbOkEkbgucbmZ91a4TNWVIEAc4sfYdF552wxR+21mkzBbxmxY0jbbfZbxvUjaLNaFOKk1JGtzHOCNLw9rxNwDBEf2kCyqa2cOc4mZmefXZZqjidQLfX/CkYasYAdcDb/aylQjz3OleE0P/IuhpJNoG/D9U9h8yNN0VAdJMjyN1QtdNtjJ8oUutU1Na0x4Z4XuqdOPcOXY2uFzXXSd3YAIDiJJN9xAPqEvK8+loD7uHLiOdysx2dxrmVAAJB4fmpeFDdTjsATA9bAKy11fTwWyXytg8P0pTVOalHub/L8xbUFjI9x5qwBXnDcZ3DKhuS6AL2mbq87K9oe8d3TuUtPluCve0vpSFXZGSzJfc8+M/M1iEAoXqmgIQhACEIQAhCEBj+0+KHeQYIHDpZYPNKY1FoMjeeXorrFFjSXlw8QmCZIlZvF4kFxPORK+dq011nVeG+xzPLK7HUZYRIkX+qoaWaVQG0aLXOF/CAXOceNheFpsHhnVajabfvRfpxNt4C9L7P5PRwgcykwGTqc4xqM7kkjbpsphqIQVmrnTR0zmr9jznKMmzKpQNOm3u2PIeG1SGNBm5O5ExtCu8B2DxLrVXMoxu4O7xh6tFjHnC9EFRp5WtIFrJNbG6bRJid4+Y/forevNLtY646dL2Sho9hqIZBq1STs/WG+UN0wqPNOwOJa1zqWJFQjZhaWSOI16iJHy8lssXi6rRI0gb3MEjkQ7ZJp58PvfDMTaLibAmSFktWl7X3RuqVS14nlmadm8Thw19cEsPEEEA8nRt9OqiYfDiRpBBJgQDc8ABxXrWIzGnUGktD2vs5pMzJ2iOfFRMHlDKbnPpUNNhvOqLfccbXHJcsq6llP6HbTqbY2migyvJnU4fWcW22sCCbX9FUZ27u6moElvOItPHktvmDzIDjpkbEXPCFi8/wAW0OeweNtt+EE2gAWWKm5ytI2pPuu/0I2HxAqEEQYInpxuFaUHF0G5uZB5A2jh/teeVqr6by6l4T0uInYjipuC7UvAh4h34m/SOC6Z6KTV4Dq2eT0GtVIHnE77b3VVVADiRJBmYMgHhuqnLs+diT3TGl1XgALBo+892wHM+W8qzr4GrSLjUAMmDpJLTv4jq2N/ZYeryp4mXjJS4YzSzPug97gWsbueIAMiOfKOqyGPzY4is+q+xcRHOAA1s9YAlbpnZB2OaG1KrqVMbBsS48CQ7do5KBnP8NXUaZdSqOdH4gB6EDbzXdpo04w3PlnPUqeOxnKDx7K0wztgfNZ8tdSdoeII/cjmFZUMWLJVp+ReErl3SvKWSTykD59Fe5RlFKmwPry9xAc2m0kABwFnHfVxiysMLi8PREMp0wQNyNRjfd0nivPlKKeWWTb9lFJ2fP8AOYNpt6lOYzBup1Xg1P5bbyIkzw6GVfjOqBmWMaQB9wH0jhxThGHqt7x9Km8EgbnVyu2d1rTVLmWfkcOtoSrJXVjFYnGl72MBtIgTKusG0NcHAkEbQYj5Kww2W4DvLUQJiHa3+HyE7qNm2Rd011ajV1MF9JEaG8XEi7gPL5qlSKrS/pytb5fT/R5VfR1oWdsGyyLOW1YYDqIsTxBHMcrbq9CyHY/KGUh3oqCo57RcfDBvb2WtYV9Xpup011OTOIpCELcsCEIQAhCEB4lnvZysKjqgfpoyRrAD5O4ESOE7kbLN4qoaToLtbTcP06fRwmxHmvXKLW1GVKZbLSbtPI8jztPSJWFzrIa9KsWMYarDcOlolnw3JIDXjkeS+es5JTqJJPn3P4mDSJHYOs0PqO4+EcrGePmvQH1yBq8AEXLpJHIG37lYHsbhm0e9e+WeItG+7GyPCbgySD19VqcLnbLNgkD53m64dR4JNXwe3pqbdJWRMql7nyS4CILi3TO8aWzebfJVONzUs8DHAj8RiwB4AbzfdSMZigG2faTyH/tPHoFkcXmQbIaQB7g3v7rK1+DspxvyWBzYtAN+Ikk7RFwP1Kap1qlZ4pMBJJEgSQ0xBc4xYDmm8iyw4gh9UEUBubgvI+6wjhO5/PbUUcTSotLaLG022kNmXEWGp1y4+apUnCGHz5fk3c2n4Vd/YscuwtPDMsdT4hz+PkOQ/S6U7NmgzHG/M+pWdzHNYBkxIkfOFXYbEF5JBsTEzt1EcbLnSq1He9kjD1eL8VTLNNmTW4qkWDwuiWEGwdwt+/08xzF1SnULKgLXN3BB/d+a3gxOkwN+Xy257+yaz/DDE4ZzXAa2gFj4Etg7EzOn29lvpqrjLbUXzLpbF4eDzbE1ZdOx4Ktdhy9wDRqc4wANySbD1KexTHMeWvsR6yDsQeRV92AqU/tX8z4gx3d7/HYW6wTuvaUunHcjOVng33ZPJmYSk1oa3vHAd5UA8Tjc+IjgLgeiunV6PwkTqIgG997dbSo1fFtDDpJmBP5BZrG4w6rcON14zqylU3XLQobvcbM0iDDHNgmSI57EevNdxDJaZIBiACYbfbadJ+e6qMtxge3S4uki5BEAjaf7hupNLGMYYdH/AFnUDNgZ2IsRFtl0KeLswdOSdjA9qMjDy5sd29pkcQNzDSR8JuQEvs/2YbQZ32JdqqiC2l9xjpsXuPxnYxEDqtj2kx2H7s6wDDSWAzMgnqJAMHc8V56M6LqbtRMyZHCQtnUm42g7o2px3Zlg0Jz9wJbIINzIn1k/knWFlQt3p6iQHadTTYS0XHnc2t6ZGjiNr33/AGVpstxIqACo4xEHS4NJ+6Nxc7e6y2bMM0l7heLoVXkuDu8I1NqBpa0MIkeMk7WN7zzVfQxulx0x4tgRMX/Edrcd/JXznfZywsBax+oklp8RG8DTAEFtuZ4xZynjGn+jqmIhok6RtEDgrNRZnukl7ivwFJzn7QGHiJvNmkWkmRcniFZ5JmLu8NKoJbJGggGx3BIN/KFHY2q+W+MEAGYEkA2aWk+OI23n5J2g1rAKjdTXatL5+6fxRvvMj+6OCzatlYZZy3Jp5J2TY6lhC+m8PY5jocS4d2W7tc0cDpIlbjDVg4AtIIIkEbEHYhYHN6VGu0vru7trLB4ElwEGCwm95FlrchxjatNrqcaAABcEgjgQNoX0OirKUUlZeS/yfOTg6dRxLlC40rq7yQQhCAFxdQgPPMbT3glroIBFjfcSsvh89qUqwpVGh2owHCxPKeBW+zbAaTa9pWD7T0CL6Rq4Hl1HVeLrtHCV21dGElkr8Tnhc+fhkzHrHrsClfbi1sg3478dvPgsoKbi8anaSDtYw2B4iQbb+yk4ys5jR95u8tmPW0hYS00cJHs6fVRUVG5Z4nNHGZP78lVVsbM3v++Cp35jJUvs9/NxDRNmHWeukggepWq0qgnJnStRd2R6tiMToYymLNaA1sWFrSOSgvrESbSfyPAqNiK+oDhe82Hom3ViLC144nleV4ap9/M699lZHMU4ug8+EbKdhqWhgHn+/wA1Ea8WUqk6J1Te3vEfKyvJYsZuVyS6rqgzHI3vyATbsUREHeY6RzjiotUnc7T+k7+qa7yxdtfY7nhb5eyp07llIq+0WEbVpuIgVG+LVBvEnSqz+H1Zgr1Hu3bTOnkNRAc6YsYgT/cVd4okAHisnmGE7lwq4fW5xcQ6mDqLg7drQBJvfj7L09K99N0m+eDKsrNTXzPQX5trJbIEcOJi3PeAo2I11XinSY57zIIaAY8yRAF9zAVz2c7G0WUmPxQc+t8ZaXFrGgzDCB8UTJ5notdRZToNAo0g1p/A3iLXIH1XJ0qcZYfBL1VsRRkcL2UxQue5Hk83gcDp3Sahcw93XaBItZpj8JYW/dJEEDktk3E6plwbYxBm1r8Cbqj7TZWTRNWS+pS8QImS2xcCPIE+Y6lJRv7KM4V5N2nYqu0D2mg6kSLeJjWmQJOx5yDY72XlNeoaTyDsT/r2W/xGbNqMFOm25d4RO883HYX32tdaDKcnwuHcypUaKleBD33DTF+7aR4Tfc36ropVY014+C0lKPHJ5jhsULTy/wAq2wlcWjeV6fXxdCsO7fRZUa6xkA7deB22iFQZl2Kw9Rp+yF1KqAS1rnufTdxh2rU5vKQbciq9SlV4f1Cqyj7SsMZdmTTLHta4WIB4OAsQTt/lXrKBcw9y06TBLZgNvcAX1Xna1+ixea5JiMKAajdbeL6epzWkCTqsCPMiPom8vzp7CC1xER7R+aytOK80X2xnmLNHjszdLNJ0gyTa88eu1/8AUqTha7aj3NeG3F4vLuDm9eqr8zxDq9EVPDYRqtb4hebixsOnRVlLEukGdgb+vD98VVp8ohJWsd7UYOo2sxhcS0tkG+mZOqJ9PmtJ2Co1hW2ikGkOM7ndtufGVgs5z4vrsYTYNiTsNRJueey3v8OMcQ99Ilrg4ag4SYIjc7AfmvR0yiq0Nya8j5/UuPWa956GwpabTgX0ABCEIAXF1CAp8JUZVaA70P5KDj8ia/VqAcIMefBVeDxhpnmOI/MdVqMHiA9oIMj6JhkWPJc97INa7vGC15bzi7Qekx7rI5jRqNcSZE3nnygixXvWYZbINpaVhM77KuhwYCQeA3HS+4XDqKDb3RRRo8ixbzMw2fID3U7sm4/aOAlh+oi6k5xgDRfpfQeGzHel9wTtLQ0Bt+c+aoi40qmphnSfJQ47ouHextSntkmenEju5G+q5/IeSqMXml7HY7cDHTjZOYfHaqVE7BzJPD4iXT8iB6KlzSgWEuHwn2J4eS8WlSW9xkdVPWXnKL88Fxh835gfT6q3qY9rogySPQHjc9RbzWcySoWNNRvxElrTyAHijz1AeiucvoUMQT4zQqncEB1InjYQ5gPMao5QpnShdon1+CqOMvqS3Pnf4jbTtBE2I/e6YquEySY5z877Hgl4um/Dyyo3S6ZaRc3MBzXfeYRsfNQ9W5Gxkj0mZ+iz6VjvjO+TmMq2na315ytH2KyRrQ3E1AXGJaIgM1Dc8zePmqDL8vdiazWkeEXedwADt1k2hb2rUa1oYDEAAW3tx5Ss60+nGyeWXvfA3jszeDZ1+N4ABjj8v2FV4rMKlEt8RIfJjw2E2MSSCRzSM3xTWwQTqiHEDfkAqA48mRY8ifisIsfVZU4bkaKyXBp/+aY4hzdTCDIv4ZvqGn8Jta3FX+ErhwLJ8V+ojiDeCPysvNKDoJLT4SRHT9yVednsY4VGyS28TEzw24rRxcHcpKKawUjsKMJmD2U3FzGM1smxbrkAHnHiE9BzV9SwZdpqawA7YEE+K/hMG1hv7Ki7fsFPMGObcvolrr/ea4OBPCfEUnAYt3My0AwOvGeS6K9Nu0ucf9+5NKd48m3qO3Ic3VFm3k24OgSfom6uYvpgaXBrYLg5ohpPG/3nFt9zw4qt/wCXq93MiDAiJiNtx0slYMl8aw2JaLnwg3i5+G3p84XMnfki3maPA56148XiI47E77Dfgs5nfY0EOq4Q6mw5xpGS4Rcd1pEuvbSel1V1O8pVajgC0C/AwDsTvYwtd2cqDRZ/iEjebxJA/t69fNWi5wecorKCit0DC4WtLIiIgm/5fvZOtqNgNMi9/LoFbdvsAKQOIoscQ50Vmt4atqongTY9SDxWDdmDny1gdqd4Z4ibcOK66WndTMTKWoiuR+qO/rkUPCJ06m7kNEb7g843hev9gezrqDDUeSS8DfeBtJWf/h92Q0NDnN0/Ur1JjYEBe9RpKCPHnmTZx+yWm6p2HMpxbkAhCEAIQhAedSpGCxjqTpb6jgf3zUddUA2OXZi2qJbvxaf37qRWoNcNhPJYik4tILSQRsQr7A5yHeGrY/iG3ryUkEfH5a10hzQR1ErzztN/DZryamGcKb/wH4D5fh+i9ceZF7jmP3dV2KowJ3HP9eSq4kM8WyfKsRhv61gzUKdPw/EXSXB25FyR1+Rs6tWm+n/OYC7Z3iOogj737Ox22Vz2re2f5b2tfEXG/QH/AF5rzzH167dQNgbGAP3wXhVYdSq82OeXNyxxGOpCGU2hjW2ABJ9TJMkzvuomIr6C1073a4cY/NUYoPc175kM0z5udpH5qXlk1G1GOu3Tq3BhwIEiOMErd0Ipbm/iQ1fLN/kmObiqXd1odpuCLFpP3m8trtNjHkRSPxDWVSNQc1sgO3BIbvbeSPQuVT2YtUq0qlQ0xUY5ragkw4jw+65U7M4sjxYjDuEyfE8aud+64rNUoRk1KSS7XOzTajpppvHY3eQNFOmXk+Kp1FgNh+fqpP8AyAl3MgkX/VZOlmbgQx0U7xbYWFpHJXPfWBEWg+8yvLrUnvuz3ISTWDuZv1m9ja3KNxHoqwUmuDuZ4G5EbbRJKsMQZeTv+tuHJQ9OmTxLoJN/UDmtKeFYs2KawtsBcWBPXxX+al4SqSGiB5bkQJJIH15KIHEeGwgySZvNp3sefkEmrWipxkE32n05K047iu4O29Rj3se0Q7S0eRHh9BH7uuZR42E79N9gf0VP2lxvgj9lW/Ywgsk9Pr+/dbVE1QUmVjLxWLRr3OBt4RuDtNo9dx8k5gazxF4EkiRezgbD39FaCm3Zw4TfYEC2/T98FU1opFxMuEWM8XEbuvEE7m264Yy34Ni4a5rtNSrTGkSCYA1GxAdNyDEzxhQRmAFQmm0NbcuYLN6wPu7AxtZMOxBNMNLrW3PE/lZRWjS43vxvvdWUW+SVZGjoUxiqFek4j+YxzYn4SbsLYM2cGm3JUf8ADDsgXOFepPdskMB+8fxHy+vkrjs1TmoA34nEDbYTJJ6ACflzXpOEwjWNDWgBoEACwXs+iqb2ybWL4PL1+3erCsNRAHkpCFFxNaTob8R9hzXrnCLpHU4ngLDz4p9JpsDQAOCUgBCEIDkoXYQgPPnMSQFKexN6UAgBKDUoBKAQgewuJczY25Hb/CsaeMa7+137+aqwEodVJAnOMmpVh4mgH8QFvULG5v2WiSJcOmy3TCRsbJt9+CznRhLLRRxTPKqmWhge0ss8AOEbwZB8wVXjBCnLmSZBaAdhJH6L1fE4Fj9wPRVlbJG8AD6LGpQ3Jpdyrizzujh9GrUDcEagJieNr/JM5XiruDnjSwwTO0mAt1WyMcoUL/4/BMRfpKxlplbBGwxuMzUPc802HuwQwVIjUbT/AK5J/B497SATIOx+SvMx7EurQS9w07AQAPJoEBRf/ieKYPA5rwOBEHz43VammusI9ChX2qzJH/KtIi7T14xG31Uelie8iBJuCORvf3UR+X4hgGpjZG0nblcC/t5KFiTWpzLDq4ua78rFcT0yTs8M6fWo+ZbVsZH90tjyvumml9V2lgLnXtPAcSTYDqqvCUqtUgFkDmSB9JKtc9DsDhqZaC6tWeZdGzGiwAuRc78Y8lPRztVmzGpq0uOSl7W5XiqbA+pRc2nMF4cx7Zm0ljjpk844K4/hvinO1AW0RLjOkSYGqAd+SosP2qxjTEa2Gzqb2F7Hg7tcDwKsMR2lqPLW0cIzDULF1OnNyJl2oxz2jguupRnKhsaV/czmjqakW5dzf4nF6AA4ybRfcE7jnt7Ksx+Lb3Ya4GZNucfBEenskZ/TLaGHfSfJe7wkiTpc0E7HnHzVD3tKdDn1qjpu/u2imHdGai6o3qSPLgvKo6O2XydsfSC2JtZDE5iDUZB5C1xtAEK4wDK1U2Bg8XXPPwt4b8VYZNlDi2X+K9o2I4cNlu8gyR0T8I9Z9169HRxaTaM3rJtCewuTuphz3AyYALviPM+S2YUZ9ZlJviIEKrxWZufZvhbz4nyXfGKirI5ZScndlhisbfQzxOPsnsJh9Avdx3KhZVA23PHirRSQCEIQAhCEAIQhAY6sxR3BWFZqhVGoQNSiUlyTKAeDkoOUbUuh6kEkOSxV5qLrXdakgkuaD1TL6XL3/VN60oV+aECHAjcfmEqkWcWg+Rhd70LjwDwBSwsSmU6Z2JHn+oS/sY4EFVp6Ehc71wUWJJWLygVBBCzua9l6h+ET1H6K7bj3DmnW5w4cSsqtGNRWkQ43MXl/Z+q139J3nED5lWVfs6+qZqxO17wPRaYZ8Yi3yCadnE8GrGGipwdyvTRQ0+yNPjPspVDsrRH3Z81YHNejUg5oeYC6FTiuxOwS7siXua9pAaxpDGwfC4/ebf184XcD2Io0yC8i3OB7Lj82efvO9EwcUTwJ8zKhU4J3SLbUaelVw1EAM8RHJIxGevNmwwfMrPNeT/hP0mq5Ymd6SZJJPM3TrCo7U40qQW+WVLq8as1ljvEtK3ZAdQhCgAhCEAIQhAZx7VFq01PcE05qAqqjEw5qs6tNRKlNCCGUmU89iacFIOal3UkFcQDmpcJSJRKA6XLmtcKSVIF96VzveiQuQgFl4SCiEaUAksSe7ToalBiEjHdJQoqQGJbWKAR20U62mn20061iAZZTTzWpYalhqASEpK0o0pYErKvjWpCzeUM8UrSBACEIUAEIQgBCEICiKbKEIBt6jVQhCEEWoo7kIQDLklCFIBcQhACEIQHEIQhILq4hSBQSwhCAW1OBCEA41LCEKAKCcahCkCkIQgLLKldsQhQwKQhCgAhCEAIQhAf/2Q=="/>
          <p:cNvSpPr>
            <a:spLocks noChangeAspect="1" noChangeArrowheads="1"/>
          </p:cNvSpPr>
          <p:nvPr/>
        </p:nvSpPr>
        <p:spPr bwMode="auto">
          <a:xfrm>
            <a:off x="160338" y="-144463"/>
            <a:ext cx="304800" cy="304801"/>
          </a:xfrm>
          <a:prstGeom prst="rect">
            <a:avLst/>
          </a:prstGeom>
          <a:noFill/>
          <a:ln w="9525">
            <a:noFill/>
            <a:miter lim="800000"/>
            <a:headEnd/>
            <a:tailEnd/>
          </a:ln>
        </p:spPr>
        <p:txBody>
          <a:bodyPr/>
          <a:lstStyle/>
          <a:p>
            <a:pPr eaLnBrk="0" hangingPunct="0"/>
            <a:endParaRPr lang="es-ES"/>
          </a:p>
        </p:txBody>
      </p:sp>
      <p:cxnSp>
        <p:nvCxnSpPr>
          <p:cNvPr id="9" name="7 Conector recto"/>
          <p:cNvCxnSpPr/>
          <p:nvPr/>
        </p:nvCxnSpPr>
        <p:spPr>
          <a:xfrm>
            <a:off x="0" y="620688"/>
            <a:ext cx="8143875" cy="0"/>
          </a:xfrm>
          <a:prstGeom prst="line">
            <a:avLst/>
          </a:prstGeom>
          <a:ln w="34925">
            <a:solidFill>
              <a:srgbClr val="5BA3A2"/>
            </a:solidFill>
          </a:ln>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1159" y="20224"/>
            <a:ext cx="1555606" cy="600464"/>
          </a:xfrm>
          <a:prstGeom prst="rect">
            <a:avLst/>
          </a:prstGeom>
        </p:spPr>
      </p:pic>
      <p:pic>
        <p:nvPicPr>
          <p:cNvPr id="2" name="Imagen 1"/>
          <p:cNvPicPr>
            <a:picLocks noChangeAspect="1"/>
          </p:cNvPicPr>
          <p:nvPr/>
        </p:nvPicPr>
        <p:blipFill>
          <a:blip r:embed="rId3"/>
          <a:stretch>
            <a:fillRect/>
          </a:stretch>
        </p:blipFill>
        <p:spPr>
          <a:xfrm>
            <a:off x="5917632" y="1988840"/>
            <a:ext cx="3019133" cy="3384772"/>
          </a:xfrm>
          <a:prstGeom prst="rect">
            <a:avLst/>
          </a:prstGeom>
        </p:spPr>
      </p:pic>
    </p:spTree>
    <p:extLst>
      <p:ext uri="{BB962C8B-B14F-4D97-AF65-F5344CB8AC3E}">
        <p14:creationId xmlns:p14="http://schemas.microsoft.com/office/powerpoint/2010/main" val="237054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3"/>
          <p:cNvSpPr>
            <a:spLocks noChangeArrowheads="1"/>
          </p:cNvSpPr>
          <p:nvPr/>
        </p:nvSpPr>
        <p:spPr bwMode="auto">
          <a:xfrm>
            <a:off x="0" y="-26988"/>
            <a:ext cx="9144000" cy="865188"/>
          </a:xfrm>
          <a:prstGeom prst="roundRect">
            <a:avLst>
              <a:gd name="adj" fmla="val 0"/>
            </a:avLst>
          </a:prstGeom>
          <a:noFill/>
          <a:ln w="9525" algn="ctr">
            <a:noFill/>
            <a:round/>
            <a:headEnd/>
            <a:tailEnd/>
          </a:ln>
        </p:spPr>
        <p:txBody>
          <a:bodyPr wrap="none" anchor="ctr"/>
          <a:lstStyle/>
          <a:p>
            <a:r>
              <a:rPr lang="es-ES" altLang="es-CL" sz="3200" dirty="0"/>
              <a:t>	</a:t>
            </a:r>
            <a:r>
              <a:rPr lang="es-ES" altLang="es-CL" sz="3200" dirty="0">
                <a:solidFill>
                  <a:schemeClr val="tx1">
                    <a:lumMod val="75000"/>
                    <a:lumOff val="25000"/>
                  </a:schemeClr>
                </a:solidFill>
              </a:rPr>
              <a:t>Objetivo del Estudio</a:t>
            </a:r>
          </a:p>
        </p:txBody>
      </p:sp>
      <p:sp>
        <p:nvSpPr>
          <p:cNvPr id="3076" name="Text Box 11"/>
          <p:cNvSpPr txBox="1">
            <a:spLocks noChangeArrowheads="1"/>
          </p:cNvSpPr>
          <p:nvPr/>
        </p:nvSpPr>
        <p:spPr bwMode="auto">
          <a:xfrm>
            <a:off x="132615" y="868435"/>
            <a:ext cx="8804150" cy="5647700"/>
          </a:xfrm>
          <a:prstGeom prst="rect">
            <a:avLst/>
          </a:prstGeom>
          <a:noFill/>
          <a:ln w="9525">
            <a:noFill/>
            <a:miter lim="800000"/>
            <a:headEnd/>
            <a:tailEnd/>
          </a:ln>
        </p:spPr>
        <p:txBody>
          <a:bodyPr wrap="square">
            <a:spAutoFit/>
          </a:bodyPr>
          <a:lstStyle/>
          <a:p>
            <a:pPr>
              <a:lnSpc>
                <a:spcPct val="150000"/>
              </a:lnSpc>
              <a:spcBef>
                <a:spcPct val="50000"/>
              </a:spcBef>
            </a:pPr>
            <a:r>
              <a:rPr lang="es-ES" altLang="es-CL" sz="1600" b="1" dirty="0"/>
              <a:t>OBJETIVOS</a:t>
            </a:r>
          </a:p>
          <a:p>
            <a:pPr>
              <a:lnSpc>
                <a:spcPct val="150000"/>
              </a:lnSpc>
              <a:spcBef>
                <a:spcPct val="50000"/>
              </a:spcBef>
            </a:pPr>
            <a:r>
              <a:rPr lang="es-ES" altLang="es-CL" sz="1600" b="1" dirty="0"/>
              <a:t>Objetivo General</a:t>
            </a:r>
          </a:p>
          <a:p>
            <a:pPr marL="285750" indent="-285750">
              <a:lnSpc>
                <a:spcPct val="150000"/>
              </a:lnSpc>
              <a:spcBef>
                <a:spcPct val="50000"/>
              </a:spcBef>
              <a:buFont typeface="Arial" panose="020B0604020202020204" pitchFamily="34" charset="0"/>
              <a:buChar char="•"/>
            </a:pPr>
            <a:r>
              <a:rPr lang="es-ES" altLang="es-CL" sz="1600" b="1" dirty="0"/>
              <a:t>Determinar </a:t>
            </a:r>
            <a:r>
              <a:rPr lang="es-ES" altLang="es-CL" sz="1600" dirty="0"/>
              <a:t>la composición y aporte nutricional de las leches blancas, verificando el cumplimiento de su etiquetado con la normativa vigente.</a:t>
            </a:r>
          </a:p>
          <a:p>
            <a:pPr marL="285750" indent="-285750">
              <a:lnSpc>
                <a:spcPct val="150000"/>
              </a:lnSpc>
              <a:spcBef>
                <a:spcPct val="50000"/>
              </a:spcBef>
              <a:buFont typeface="Arial" panose="020B0604020202020204" pitchFamily="34" charset="0"/>
              <a:buChar char="•"/>
            </a:pPr>
            <a:r>
              <a:rPr lang="es-ES" altLang="es-CL" sz="1600" b="1" dirty="0"/>
              <a:t>Objetivos Específicos</a:t>
            </a:r>
          </a:p>
          <a:p>
            <a:pPr marL="285750" indent="-285750">
              <a:lnSpc>
                <a:spcPct val="150000"/>
              </a:lnSpc>
              <a:spcBef>
                <a:spcPct val="50000"/>
              </a:spcBef>
              <a:buFont typeface="Arial" panose="020B0604020202020204" pitchFamily="34" charset="0"/>
              <a:buChar char="•"/>
            </a:pPr>
            <a:r>
              <a:rPr lang="es-ES" altLang="es-CL" sz="1400" b="1" dirty="0"/>
              <a:t>Determinar</a:t>
            </a:r>
            <a:r>
              <a:rPr lang="es-ES" altLang="es-CL" sz="1400" dirty="0"/>
              <a:t>, a través de análisis en laboratorio, el contenido de los macronutrientes: Proteínas, Grasas, Hidratos de Carbono, Lactosa; Calcio y Sodio;</a:t>
            </a:r>
          </a:p>
          <a:p>
            <a:pPr marL="285750" indent="-285750">
              <a:lnSpc>
                <a:spcPct val="150000"/>
              </a:lnSpc>
              <a:spcBef>
                <a:spcPct val="50000"/>
              </a:spcBef>
              <a:buFont typeface="Arial" panose="020B0604020202020204" pitchFamily="34" charset="0"/>
              <a:buChar char="•"/>
            </a:pPr>
            <a:r>
              <a:rPr lang="es-ES" altLang="es-CL" sz="1400" b="1" dirty="0"/>
              <a:t>Detectar</a:t>
            </a:r>
            <a:r>
              <a:rPr lang="es-ES" altLang="es-CL" sz="1400" dirty="0"/>
              <a:t>, a través de análisis en laboratorio, el % de presencia de microorganismos: Aerobios </a:t>
            </a:r>
            <a:r>
              <a:rPr lang="es-ES" altLang="es-CL" sz="1400" dirty="0" err="1"/>
              <a:t>Mesófilos</a:t>
            </a:r>
            <a:r>
              <a:rPr lang="es-ES" altLang="es-CL" sz="1400" dirty="0"/>
              <a:t>, </a:t>
            </a:r>
            <a:r>
              <a:rPr lang="es-ES" altLang="es-CL" sz="1400" dirty="0" err="1"/>
              <a:t>Enterobacterias</a:t>
            </a:r>
            <a:r>
              <a:rPr lang="es-ES" altLang="es-CL" sz="1400" dirty="0"/>
              <a:t>, Hongos y Levaduras; el % de presencia de la </a:t>
            </a:r>
            <a:r>
              <a:rPr lang="es-ES" altLang="es-CL" sz="1400" dirty="0" err="1"/>
              <a:t>micotoxina</a:t>
            </a:r>
            <a:r>
              <a:rPr lang="es-ES" altLang="es-CL" sz="1400" dirty="0"/>
              <a:t>: </a:t>
            </a:r>
            <a:r>
              <a:rPr lang="es-ES" altLang="es-CL" sz="1400" dirty="0" err="1"/>
              <a:t>Aflatoxina</a:t>
            </a:r>
            <a:r>
              <a:rPr lang="es-ES" altLang="es-CL" sz="1400" dirty="0"/>
              <a:t> M1;</a:t>
            </a:r>
          </a:p>
          <a:p>
            <a:pPr marL="285750" indent="-285750">
              <a:lnSpc>
                <a:spcPct val="150000"/>
              </a:lnSpc>
              <a:spcBef>
                <a:spcPct val="50000"/>
              </a:spcBef>
              <a:buFont typeface="Arial" panose="020B0604020202020204" pitchFamily="34" charset="0"/>
              <a:buChar char="•"/>
            </a:pPr>
            <a:r>
              <a:rPr lang="es-ES" altLang="es-CL" sz="1400" b="1" dirty="0"/>
              <a:t>Confrontar</a:t>
            </a:r>
            <a:r>
              <a:rPr lang="es-ES" altLang="es-CL" sz="1400" dirty="0"/>
              <a:t> los resultados de los análisis con las informaciones contenidas en el etiquetado de las leches, además del cumplimento de la normativa de etiquetado nutricional en lo que se refiere a los alérgenos,</a:t>
            </a:r>
          </a:p>
          <a:p>
            <a:pPr marL="285750" indent="-285750">
              <a:lnSpc>
                <a:spcPct val="150000"/>
              </a:lnSpc>
              <a:spcBef>
                <a:spcPct val="50000"/>
              </a:spcBef>
              <a:buFont typeface="Arial" panose="020B0604020202020204" pitchFamily="34" charset="0"/>
              <a:buChar char="•"/>
            </a:pPr>
            <a:r>
              <a:rPr lang="es-ES" altLang="es-CL" sz="1400" b="1" dirty="0"/>
              <a:t>Realizar</a:t>
            </a:r>
            <a:r>
              <a:rPr lang="es-ES" altLang="es-CL" sz="1400" dirty="0"/>
              <a:t> una mirada ambiental/ecológica, verificando la entrega de información de la composición y posibilidad de reciclaje de los envases de las leches.</a:t>
            </a:r>
          </a:p>
        </p:txBody>
      </p:sp>
      <p:sp>
        <p:nvSpPr>
          <p:cNvPr id="3079" name="AutoShape 9" descr="data:image/jpeg;base64,/9j/4AAQSkZJRgABAQAAAQABAAD/2wCEAAkGBxQSEhQUEhQUFBQVFxgXGBUYGBcVFxgYFhcXFxUVFRUYHCghGBolHRcXITEhJSkrLi4uFx8zODMsNygtMCsBCgoKDg0OGxAQGywmHyYsLCwyNCwwLC8sLzQvNCwsLCwsMCwvLCwsLDQsLC8sLCwsLCwsLDUsLCwsLywsLTQsLP/AABEIAMIBAwMBIgACEQEDEQH/xAAbAAABBQEBAAAAAAAAAAAAAAAAAgMEBQYBB//EADwQAAEDAgQDBgMGBgICAwAAAAEAAhEDIQQFEjFBUWEGEyJxgaEykbEUQlLB0fAHIzNi4fEVckOSFqLC/8QAGgEBAAMBAQEAAAAAAAAAAAAAAAECAwQFBv/EADARAAIBAwMCAgoBBQAAAAAAAAABAgMRIQQSMRNBIlEFFDJhcYGRodHwwSNCseHx/9oADAMBAAIRAxEAPwD25CEIAQhcLoQHUJp1ceabOIPJBckoUM1jzSDW6lTYi5PQoAxHVd+1dVBJOQoP2rqutxXVG0ssE1CjNxN4kSnO+5hUjOMuGS4tcjqE2K4Sw4FXIOoQhACEIQAhCEAIQhACEIQAhCEAIQhACEIQAhCEALhKCkFAcc8ppy69ySxpdc2H1UkCC/kkuY7jA8zCg5pm4pCGw36rJ5hn4nxPJJ8/os5VEi8acpZSNnUe0b1WD3TDnsP/AJm/IrCjGVH/AAU3u6kafqnRhsUbikPV91Xq3L9CXc2fcT8NVh9YTdbDVW3gkcxf6LG/a6tM/wA2jUb1A1D2Vtleeg/BU9J+oKlTTKypyiWXflFetdsVIPEATv8ART6GLZV/qNAd+MWKMfgw0Bx8Qt4uvDZcPpDqbPD7Pc6NLs3Z5I7KDonWZHGN+iS3NHCGk3mDYyk1sY/T8Ddx9736KKM1JdoIYHgSHEagR5rw3KN/C2vqegoN+0ky/pVA4DcHyiUOcW/qFVCtU3Ba1k/EPeylHFFlz4mc7XHku+l6QnTS35Xn/JyT0t3gn0sWfNS2VuYhY/Nc50GKe0b+aMt7RmQHmfS/VaS9NR37VHHmF6Pnt3G0B5LocoWFxQeJBsdvJSC8r0aOrhUVzilTcXYfQmqdUHb5J1dRQEIQgBCEIAQhCAEIQgBCEIAQhCA4SmnlOOUXF4llMS9zWjmTCNpK7IZzTJAXc0raKZIidgNpKXReDBBB291UdsMT3bKb5IaHGbTuLKs5WjdGlGO6aRW/ZybuPjP3rW6XT2LotMOeASNrceQHBVbs5ougOdpJuDMeRgqyZUhrS5wOoS122oC08pXLFrg9OUWrNkXMHPYwvs1oEnTBdCYws1WNc2pWbqkw7w24EGIMp7HZqxgPeEBsHfiqFvaNurwPkxs1jh+ZCzm7S5NqcHKPGfMvIqtMd4fN0OB+kJNfLmVf6jA1/B7bHzCdyjM6NQkVabvhgGJMneANvNTg4NGxPIcVrHKMKl07WKfDUquHcQ4mpTOzou3o6PqtbgXiswscBpcItb181Hy6lqJL40t+Kdul1Ly+m1peQQGydPKOi2Vtvi4OGqrSxyYXH43u9dKpBcwlk3DiBsVMyl+oMAY1w4Ay63Eatlfuyyj3r6rgHue6btkARAA/VShVLbCC3awmOmkBfMulGM3Z4zx5drnpPU3jZIr8JhS3whoDL+Ex7ApvFVBRu6k/Sblwu0dbbBWlbEtaYJM26b7RMT6JygTFyT0iDHI9VpsV9qeflj99xj1WstHlnaLGg13PFmm4jjZV9DHgvH4Z35LXfxAyRjKf2imyACO9AuIdbXpGxBiY4EngvPHQ0kjbh1WU6OfEepQqRnDBvMjzp7CRqaQ3aeIngf1W1yvH960G3XovKclyrE1gXU6Z08yQwT0Ljf0WqyjA4qmZcW0o31PH0bNlnCdSjJW4MtRRpTTykzaVJ3F07QxXNQ/tQJAMT5wevokhw3DhfrP0Xv6fWwttkzxalGXKRdMeDsuqrp1iFOo4gHzXoJpq6OceQhCkAhCEAIQhACEIQAhCEBme0PaYUpp0vE8buEQ3p1KyuCxtTEVWsrPDzBgEwBJEgRvIA+Sn9pMtNFzjIIcJFtpOyx2JqFha4SCNjxkEwvl6usrVKzhUWE+Ec0pO+SZju0NalVf3TiPuwNobaCOdltcBj2Zhg3UcQHU3PbplwILXD4XtneDBXnlTGUjLqpLKhcXhwFpG4j3VnmGdv7ttSmZbvI5LppaiWnspZjImFRwdxvOME/AOP2ika7H/APmPwHgC1w+ExaDCVTrBtIdyw4nDOmaYJ7yiZ2HG+8iVdZL2qq/ZxVqNDqJcWE/EJHBzTwMpYZl1UhzWdy/fVRcaZB/6fD7L0JQ7xZ7lHXRlFKa+n47fFGfdTa8NbSxFSk0T/LrUnG53BfEkeasMHkjoE1GG8kspvBcOVyAArV2AYf6ePrN/7sY8/NsKHXyEOJL8yqEHcCmR/wDuFXK7fdfk36tN/wB1vk3/AATcJRp0r+FoG5JE/wCEzj+1NFlmu1HgGiZ4QDIEquOQZewzUrYiseRcym3/AOon3UjD59hMNbC0KTHfj+N//u6SqSrqOG0vhlkeBu6UpfZfkscso4qpTJrTRoaiYMsqVQYhpZJ0ttv57q//AOQDRAbIEXGw6LHYTO6tarLncDAM7/lxXKmZuhzSbkz+X5BeVrtVNSUYXWC8KHVy7c9jZNzVjtpHpbjaw/JOuqNcOTYFmmD6zEDyWHwebOphrQY8QJ5mTtCl4vNHOnkOEe5jdcfrVRK0s/v72EtF4vCa+n3fL4bXu4RvfeLpjG4s0hqMFg+9MbmIPNZ0Ypwb4bjczsZFrc/NNUc/cy5uCASOEH25/JT6y2rWt8P3JT1V3ve5ozWFQFpILKjSHCZMEQfYrLVMdQwj3UWUWMLYbOkEkbgucbmZ91a4TNWVIEAc4sfYdF552wxR+21mkzBbxmxY0jbbfZbxvUjaLNaFOKk1JGtzHOCNLw9rxNwDBEf2kCyqa2cOc4mZmefXZZqjidQLfX/CkYasYAdcDb/aylQjz3OleE0P/IuhpJNoG/D9U9h8yNN0VAdJMjyN1QtdNtjJ8oUutU1Na0x4Z4XuqdOPcOXY2uFzXXSd3YAIDiJJN9xAPqEvK8+loD7uHLiOdysx2dxrmVAAJB4fmpeFDdTjsATA9bAKy11fTwWyXytg8P0pTVOalHub/L8xbUFjI9x5qwBXnDcZ3DKhuS6AL2mbq87K9oe8d3TuUtPluCve0vpSFXZGSzJfc8+M/M1iEAoXqmgIQhACEIQAhCEBj+0+KHeQYIHDpZYPNKY1FoMjeeXorrFFjSXlw8QmCZIlZvF4kFxPORK+dq011nVeG+xzPLK7HUZYRIkX+qoaWaVQG0aLXOF/CAXOceNheFpsHhnVajabfvRfpxNt4C9L7P5PRwgcykwGTqc4xqM7kkjbpsphqIQVmrnTR0zmr9jznKMmzKpQNOm3u2PIeG1SGNBm5O5ExtCu8B2DxLrVXMoxu4O7xh6tFjHnC9EFRp5WtIFrJNbG6bRJid4+Y/forevNLtY646dL2Sho9hqIZBq1STs/WG+UN0wqPNOwOJa1zqWJFQjZhaWSOI16iJHy8lssXi6rRI0gb3MEjkQ7ZJp58PvfDMTaLibAmSFktWl7X3RuqVS14nlmadm8Thw19cEsPEEEA8nRt9OqiYfDiRpBBJgQDc8ABxXrWIzGnUGktD2vs5pMzJ2iOfFRMHlDKbnPpUNNhvOqLfccbXHJcsq6llP6HbTqbY2migyvJnU4fWcW22sCCbX9FUZ27u6moElvOItPHktvmDzIDjpkbEXPCFi8/wAW0OeweNtt+EE2gAWWKm5ytI2pPuu/0I2HxAqEEQYInpxuFaUHF0G5uZB5A2jh/teeVqr6by6l4T0uInYjipuC7UvAh4h34m/SOC6Z6KTV4Dq2eT0GtVIHnE77b3VVVADiRJBmYMgHhuqnLs+diT3TGl1XgALBo+892wHM+W8qzr4GrSLjUAMmDpJLTv4jq2N/ZYeryp4mXjJS4YzSzPug97gWsbueIAMiOfKOqyGPzY4is+q+xcRHOAA1s9YAlbpnZB2OaG1KrqVMbBsS48CQ7do5KBnP8NXUaZdSqOdH4gB6EDbzXdpo04w3PlnPUqeOxnKDx7K0wztgfNZ8tdSdoeII/cjmFZUMWLJVp+ReErl3SvKWSTykD59Fe5RlFKmwPry9xAc2m0kABwFnHfVxiysMLi8PREMp0wQNyNRjfd0nivPlKKeWWTb9lFJ2fP8AOYNpt6lOYzBup1Xg1P5bbyIkzw6GVfjOqBmWMaQB9wH0jhxThGHqt7x9Km8EgbnVyu2d1rTVLmWfkcOtoSrJXVjFYnGl72MBtIgTKusG0NcHAkEbQYj5Kww2W4DvLUQJiHa3+HyE7qNm2Rd011ajV1MF9JEaG8XEi7gPL5qlSKrS/pytb5fT/R5VfR1oWdsGyyLOW1YYDqIsTxBHMcrbq9CyHY/KGUh3oqCo57RcfDBvb2WtYV9Xpup011OTOIpCELcsCEIQAhCEB4lnvZysKjqgfpoyRrAD5O4ESOE7kbLN4qoaToLtbTcP06fRwmxHmvXKLW1GVKZbLSbtPI8jztPSJWFzrIa9KsWMYarDcOlolnw3JIDXjkeS+es5JTqJJPn3P4mDSJHYOs0PqO4+EcrGePmvQH1yBq8AEXLpJHIG37lYHsbhm0e9e+WeItG+7GyPCbgySD19VqcLnbLNgkD53m64dR4JNXwe3pqbdJWRMql7nyS4CILi3TO8aWzebfJVONzUs8DHAj8RiwB4AbzfdSMZigG2faTyH/tPHoFkcXmQbIaQB7g3v7rK1+DspxvyWBzYtAN+Ikk7RFwP1Kap1qlZ4pMBJJEgSQ0xBc4xYDmm8iyw4gh9UEUBubgvI+6wjhO5/PbUUcTSotLaLG022kNmXEWGp1y4+apUnCGHz5fk3c2n4Vd/YscuwtPDMsdT4hz+PkOQ/S6U7NmgzHG/M+pWdzHNYBkxIkfOFXYbEF5JBsTEzt1EcbLnSq1He9kjD1eL8VTLNNmTW4qkWDwuiWEGwdwt+/08xzF1SnULKgLXN3BB/d+a3gxOkwN+Xy257+yaz/DDE4ZzXAa2gFj4Etg7EzOn29lvpqrjLbUXzLpbF4eDzbE1ZdOx4Ktdhy9wDRqc4wANySbD1KexTHMeWvsR6yDsQeRV92AqU/tX8z4gx3d7/HYW6wTuvaUunHcjOVng33ZPJmYSk1oa3vHAd5UA8Tjc+IjgLgeiunV6PwkTqIgG997dbSo1fFtDDpJmBP5BZrG4w6rcON14zqylU3XLQobvcbM0iDDHNgmSI57EevNdxDJaZIBiACYbfbadJ+e6qMtxge3S4uki5BEAjaf7hupNLGMYYdH/AFnUDNgZ2IsRFtl0KeLswdOSdjA9qMjDy5sd29pkcQNzDSR8JuQEvs/2YbQZ32JdqqiC2l9xjpsXuPxnYxEDqtj2kx2H7s6wDDSWAzMgnqJAMHc8V56M6LqbtRMyZHCQtnUm42g7o2px3Zlg0Jz9wJbIINzIn1k/knWFlQt3p6iQHadTTYS0XHnc2t6ZGjiNr33/AGVpstxIqACo4xEHS4NJ+6Nxc7e6y2bMM0l7heLoVXkuDu8I1NqBpa0MIkeMk7WN7zzVfQxulx0x4tgRMX/Edrcd/JXznfZywsBax+oklp8RG8DTAEFtuZ4xZynjGn+jqmIhok6RtEDgrNRZnukl7ivwFJzn7QGHiJvNmkWkmRcniFZ5JmLu8NKoJbJGggGx3BIN/KFHY2q+W+MEAGYEkA2aWk+OI23n5J2g1rAKjdTXatL5+6fxRvvMj+6OCzatlYZZy3Jp5J2TY6lhC+m8PY5jocS4d2W7tc0cDpIlbjDVg4AtIIIkEbEHYhYHN6VGu0vru7trLB4ElwEGCwm95FlrchxjatNrqcaAABcEgjgQNoX0OirKUUlZeS/yfOTg6dRxLlC40rq7yQQhCAFxdQgPPMbT3glroIBFjfcSsvh89qUqwpVGh2owHCxPKeBW+zbAaTa9pWD7T0CL6Rq4Hl1HVeLrtHCV21dGElkr8Tnhc+fhkzHrHrsClfbi1sg3478dvPgsoKbi8anaSDtYw2B4iQbb+yk4ys5jR95u8tmPW0hYS00cJHs6fVRUVG5Z4nNHGZP78lVVsbM3v++Cp35jJUvs9/NxDRNmHWeukggepWq0qgnJnStRd2R6tiMToYymLNaA1sWFrSOSgvrESbSfyPAqNiK+oDhe82Hom3ViLC144nleV4ap9/M699lZHMU4ug8+EbKdhqWhgHn+/wA1Ea8WUqk6J1Te3vEfKyvJYsZuVyS6rqgzHI3vyATbsUREHeY6RzjiotUnc7T+k7+qa7yxdtfY7nhb5eyp07llIq+0WEbVpuIgVG+LVBvEnSqz+H1Zgr1Hu3bTOnkNRAc6YsYgT/cVd4okAHisnmGE7lwq4fW5xcQ6mDqLg7drQBJvfj7L09K99N0m+eDKsrNTXzPQX5trJbIEcOJi3PeAo2I11XinSY57zIIaAY8yRAF9zAVz2c7G0WUmPxQc+t8ZaXFrGgzDCB8UTJ5notdRZToNAo0g1p/A3iLXIH1XJ0qcZYfBL1VsRRkcL2UxQue5Hk83gcDp3Sahcw93XaBItZpj8JYW/dJEEDktk3E6plwbYxBm1r8Cbqj7TZWTRNWS+pS8QImS2xcCPIE+Y6lJRv7KM4V5N2nYqu0D2mg6kSLeJjWmQJOx5yDY72XlNeoaTyDsT/r2W/xGbNqMFOm25d4RO883HYX32tdaDKcnwuHcypUaKleBD33DTF+7aR4Tfc36ropVY014+C0lKPHJ5jhsULTy/wAq2wlcWjeV6fXxdCsO7fRZUa6xkA7deB22iFQZl2Kw9Rp+yF1KqAS1rnufTdxh2rU5vKQbciq9SlV4f1Cqyj7SsMZdmTTLHta4WIB4OAsQTt/lXrKBcw9y06TBLZgNvcAX1Xna1+ixea5JiMKAajdbeL6epzWkCTqsCPMiPom8vzp7CC1xER7R+aytOK80X2xnmLNHjszdLNJ0gyTa88eu1/8AUqTha7aj3NeG3F4vLuDm9eqr8zxDq9EVPDYRqtb4hebixsOnRVlLEukGdgb+vD98VVp8ohJWsd7UYOo2sxhcS0tkG+mZOqJ9PmtJ2Co1hW2ikGkOM7ndtufGVgs5z4vrsYTYNiTsNRJueey3v8OMcQ99Ilrg4ag4SYIjc7AfmvR0yiq0Nya8j5/UuPWa956GwpabTgX0ABCEIAXF1CAp8JUZVaA70P5KDj8ia/VqAcIMefBVeDxhpnmOI/MdVqMHiA9oIMj6JhkWPJc97INa7vGC15bzi7Qekx7rI5jRqNcSZE3nnygixXvWYZbINpaVhM77KuhwYCQeA3HS+4XDqKDb3RRRo8ixbzMw2fID3U7sm4/aOAlh+oi6k5xgDRfpfQeGzHel9wTtLQ0Bt+c+aoi40qmphnSfJQ47ouHextSntkmenEju5G+q5/IeSqMXml7HY7cDHTjZOYfHaqVE7BzJPD4iXT8iB6KlzSgWEuHwn2J4eS8WlSW9xkdVPWXnKL88Fxh835gfT6q3qY9rogySPQHjc9RbzWcySoWNNRvxElrTyAHijz1AeiucvoUMQT4zQqncEB1InjYQ5gPMao5QpnShdon1+CqOMvqS3Pnf4jbTtBE2I/e6YquEySY5z877Hgl4um/Dyyo3S6ZaRc3MBzXfeYRsfNQ9W5Gxkj0mZ+iz6VjvjO+TmMq2na315ytH2KyRrQ3E1AXGJaIgM1Dc8zePmqDL8vdiazWkeEXedwADt1k2hb2rUa1oYDEAAW3tx5Ss60+nGyeWXvfA3jszeDZ1+N4ABjj8v2FV4rMKlEt8RIfJjw2E2MSSCRzSM3xTWwQTqiHEDfkAqA48mRY8ifisIsfVZU4bkaKyXBp/+aY4hzdTCDIv4ZvqGn8Jta3FX+ErhwLJ8V+ojiDeCPysvNKDoJLT4SRHT9yVednsY4VGyS28TEzw24rRxcHcpKKawUjsKMJmD2U3FzGM1smxbrkAHnHiE9BzV9SwZdpqawA7YEE+K/hMG1hv7Ki7fsFPMGObcvolrr/ea4OBPCfEUnAYt3My0AwOvGeS6K9Nu0ucf9+5NKd48m3qO3Ic3VFm3k24OgSfom6uYvpgaXBrYLg5ohpPG/3nFt9zw4qt/wCXq93MiDAiJiNtx0slYMl8aw2JaLnwg3i5+G3p84XMnfki3maPA56148XiI47E77Dfgs5nfY0EOq4Q6mw5xpGS4Rcd1pEuvbSel1V1O8pVajgC0C/AwDsTvYwtd2cqDRZ/iEjebxJA/t69fNWi5wecorKCit0DC4WtLIiIgm/5fvZOtqNgNMi9/LoFbdvsAKQOIoscQ50Vmt4atqongTY9SDxWDdmDny1gdqd4Z4ibcOK66WndTMTKWoiuR+qO/rkUPCJ06m7kNEb7g843hev9gezrqDDUeSS8DfeBtJWf/h92Q0NDnN0/Ur1JjYEBe9RpKCPHnmTZx+yWm6p2HMpxbkAhCEAIQhAedSpGCxjqTpb6jgf3zUddUA2OXZi2qJbvxaf37qRWoNcNhPJYik4tILSQRsQr7A5yHeGrY/iG3ryUkEfH5a10hzQR1ErzztN/DZryamGcKb/wH4D5fh+i9ceZF7jmP3dV2KowJ3HP9eSq4kM8WyfKsRhv61gzUKdPw/EXSXB25FyR1+Rs6tWm+n/OYC7Z3iOogj737Ox22Vz2re2f5b2tfEXG/QH/AF5rzzH167dQNgbGAP3wXhVYdSq82OeXNyxxGOpCGU2hjW2ABJ9TJMkzvuomIr6C1073a4cY/NUYoPc175kM0z5udpH5qXlk1G1GOu3Tq3BhwIEiOMErd0Ipbm/iQ1fLN/kmObiqXd1odpuCLFpP3m8trtNjHkRSPxDWVSNQc1sgO3BIbvbeSPQuVT2YtUq0qlQ0xUY5ragkw4jw+65U7M4sjxYjDuEyfE8aud+64rNUoRk1KSS7XOzTajpppvHY3eQNFOmXk+Kp1FgNh+fqpP8AyAl3MgkX/VZOlmbgQx0U7xbYWFpHJXPfWBEWg+8yvLrUnvuz3ISTWDuZv1m9ja3KNxHoqwUmuDuZ4G5EbbRJKsMQZeTv+tuHJQ9OmTxLoJN/UDmtKeFYs2KawtsBcWBPXxX+al4SqSGiB5bkQJJIH15KIHEeGwgySZvNp3sefkEmrWipxkE32n05K047iu4O29Rj3se0Q7S0eRHh9BH7uuZR42E79N9gf0VP2lxvgj9lW/Ywgsk9Pr+/dbVE1QUmVjLxWLRr3OBt4RuDtNo9dx8k5gazxF4EkiRezgbD39FaCm3Zw4TfYEC2/T98FU1opFxMuEWM8XEbuvEE7m264Yy34Ni4a5rtNSrTGkSCYA1GxAdNyDEzxhQRmAFQmm0NbcuYLN6wPu7AxtZMOxBNMNLrW3PE/lZRWjS43vxvvdWUW+SVZGjoUxiqFek4j+YxzYn4SbsLYM2cGm3JUf8ADDsgXOFepPdskMB+8fxHy+vkrjs1TmoA34nEDbYTJJ6ACflzXpOEwjWNDWgBoEACwXs+iqb2ybWL4PL1+3erCsNRAHkpCFFxNaTob8R9hzXrnCLpHU4ngLDz4p9JpsDQAOCUgBCEIDkoXYQgPPnMSQFKexN6UAgBKDUoBKAQgewuJczY25Hb/CsaeMa7+137+aqwEodVJAnOMmpVh4mgH8QFvULG5v2WiSJcOmy3TCRsbJt9+CznRhLLRRxTPKqmWhge0ss8AOEbwZB8wVXjBCnLmSZBaAdhJH6L1fE4Fj9wPRVlbJG8AD6LGpQ3Jpdyrizzujh9GrUDcEagJieNr/JM5XiruDnjSwwTO0mAt1WyMcoUL/4/BMRfpKxlplbBGwxuMzUPc802HuwQwVIjUbT/AK5J/B497SATIOx+SvMx7EurQS9w07AQAPJoEBRf/ieKYPA5rwOBEHz43VammusI9ChX2qzJH/KtIi7T14xG31Uelie8iBJuCORvf3UR+X4hgGpjZG0nblcC/t5KFiTWpzLDq4ua78rFcT0yTs8M6fWo+ZbVsZH90tjyvumml9V2lgLnXtPAcSTYDqqvCUqtUgFkDmSB9JKtc9DsDhqZaC6tWeZdGzGiwAuRc78Y8lPRztVmzGpq0uOSl7W5XiqbA+pRc2nMF4cx7Zm0ljjpk844K4/hvinO1AW0RLjOkSYGqAd+SosP2qxjTEa2Gzqb2F7Hg7tcDwKsMR2lqPLW0cIzDULF1OnNyJl2oxz2jguupRnKhsaV/czmjqakW5dzf4nF6AA4ybRfcE7jnt7Ksx+Lb3Ya4GZNucfBEenskZ/TLaGHfSfJe7wkiTpc0E7HnHzVD3tKdDn1qjpu/u2imHdGai6o3qSPLgvKo6O2XydsfSC2JtZDE5iDUZB5C1xtAEK4wDK1U2Bg8XXPPwt4b8VYZNlDi2X+K9o2I4cNlu8gyR0T8I9Z9169HRxaTaM3rJtCewuTuphz3AyYALviPM+S2YUZ9ZlJviIEKrxWZufZvhbz4nyXfGKirI5ZScndlhisbfQzxOPsnsJh9Avdx3KhZVA23PHirRSQCEIQAhCEAIQhAY6sxR3BWFZqhVGoQNSiUlyTKAeDkoOUbUuh6kEkOSxV5qLrXdakgkuaD1TL6XL3/VN60oV+aECHAjcfmEqkWcWg+Rhd70LjwDwBSwsSmU6Z2JHn+oS/sY4EFVp6Ehc71wUWJJWLygVBBCzua9l6h+ET1H6K7bj3DmnW5w4cSsqtGNRWkQ43MXl/Z+q139J3nED5lWVfs6+qZqxO17wPRaYZ8Yi3yCadnE8GrGGipwdyvTRQ0+yNPjPspVDsrRH3Z81YHNejUg5oeYC6FTiuxOwS7siXua9pAaxpDGwfC4/ebf184XcD2Io0yC8i3OB7Lj82efvO9EwcUTwJ8zKhU4J3SLbUaelVw1EAM8RHJIxGevNmwwfMrPNeT/hP0mq5Ymd6SZJJPM3TrCo7U40qQW+WVLq8as1ljvEtK3ZAdQhCgAhCEAIQhAZx7VFq01PcE05qAqqjEw5qs6tNRKlNCCGUmU89iacFIOal3UkFcQDmpcJSJRKA6XLmtcKSVIF96VzveiQuQgFl4SCiEaUAksSe7ToalBiEjHdJQoqQGJbWKAR20U62mn20061iAZZTTzWpYalhqASEpK0o0pYErKvjWpCzeUM8UrSBACEIUAEIQgBCEICiKbKEIBt6jVQhCEEWoo7kIQDLklCFIBcQhACEIQHEIQhILq4hSBQSwhCAW1OBCEA41LCEKAKCcahCkCkIQgLLKldsQhQwKQhCgAhCEAIQhAf/2Q=="/>
          <p:cNvSpPr>
            <a:spLocks noChangeAspect="1" noChangeArrowheads="1"/>
          </p:cNvSpPr>
          <p:nvPr/>
        </p:nvSpPr>
        <p:spPr bwMode="auto">
          <a:xfrm>
            <a:off x="160338" y="-144463"/>
            <a:ext cx="304800" cy="304801"/>
          </a:xfrm>
          <a:prstGeom prst="rect">
            <a:avLst/>
          </a:prstGeom>
          <a:noFill/>
          <a:ln w="9525">
            <a:noFill/>
            <a:miter lim="800000"/>
            <a:headEnd/>
            <a:tailEnd/>
          </a:ln>
        </p:spPr>
        <p:txBody>
          <a:bodyPr/>
          <a:lstStyle/>
          <a:p>
            <a:pPr eaLnBrk="0" hangingPunct="0"/>
            <a:endParaRPr lang="es-ES"/>
          </a:p>
        </p:txBody>
      </p:sp>
      <p:sp>
        <p:nvSpPr>
          <p:cNvPr id="3080" name="AutoShape 11" descr="data:image/jpeg;base64,/9j/4AAQSkZJRgABAQAAAQABAAD/2wCEAAkGBxQSEhQUEhQUFBQVFxgXGBUYGBcVFxgYFhcXFxUVFRUYHCghGBolHRcXITEhJSkrLi4uFx8zODMsNygtMCsBCgoKDg0OGxAQGywmHyYsLCwyNCwwLC8sLzQvNCwsLCwsMCwvLCwsLDQsLC8sLCwsLCwsLDUsLCwsLywsLTQsLP/AABEIAMIBAwMBIgACEQEDEQH/xAAbAAABBQEBAAAAAAAAAAAAAAAAAgMEBQYBB//EADwQAAEDAgQDBgMGBgICAwAAAAEAAhEDIQQFEjFBUWEGEyJxgaEykbEUQlLB0fAHIzNi4fEVckOSFqLC/8QAGgEBAAMBAQEAAAAAAAAAAAAAAAECAwQFBv/EADARAAIBAwMCAgoBBQAAAAAAAAABAgMRIQQSMRNBIlEFFDJhcYGRodHwwSNCseHx/9oADAMBAAIRAxEAPwD25CEIAQhcLoQHUJp1ceabOIPJBckoUM1jzSDW6lTYi5PQoAxHVd+1dVBJOQoP2rqutxXVG0ssE1CjNxN4kSnO+5hUjOMuGS4tcjqE2K4Sw4FXIOoQhACEIQAhCEAIQhACEIQAhCEAIQhACEIQAhCEALhKCkFAcc8ppy69ySxpdc2H1UkCC/kkuY7jA8zCg5pm4pCGw36rJ5hn4nxPJJ8/os5VEi8acpZSNnUe0b1WD3TDnsP/AJm/IrCjGVH/AAU3u6kafqnRhsUbikPV91Xq3L9CXc2fcT8NVh9YTdbDVW3gkcxf6LG/a6tM/wA2jUb1A1D2Vtleeg/BU9J+oKlTTKypyiWXflFetdsVIPEATv8ART6GLZV/qNAd+MWKMfgw0Bx8Qt4uvDZcPpDqbPD7Pc6NLs3Z5I7KDonWZHGN+iS3NHCGk3mDYyk1sY/T8Ddx9736KKM1JdoIYHgSHEagR5rw3KN/C2vqegoN+0ky/pVA4DcHyiUOcW/qFVCtU3Ba1k/EPeylHFFlz4mc7XHku+l6QnTS35Xn/JyT0t3gn0sWfNS2VuYhY/Nc50GKe0b+aMt7RmQHmfS/VaS9NR37VHHmF6Pnt3G0B5LocoWFxQeJBsdvJSC8r0aOrhUVzilTcXYfQmqdUHb5J1dRQEIQgBCEIAQhCAEIQgBCEIAQhCA4SmnlOOUXF4llMS9zWjmTCNpK7IZzTJAXc0raKZIidgNpKXReDBBB291UdsMT3bKb5IaHGbTuLKs5WjdGlGO6aRW/ZybuPjP3rW6XT2LotMOeASNrceQHBVbs5ougOdpJuDMeRgqyZUhrS5wOoS122oC08pXLFrg9OUWrNkXMHPYwvs1oEnTBdCYws1WNc2pWbqkw7w24EGIMp7HZqxgPeEBsHfiqFvaNurwPkxs1jh+ZCzm7S5NqcHKPGfMvIqtMd4fN0OB+kJNfLmVf6jA1/B7bHzCdyjM6NQkVabvhgGJMneANvNTg4NGxPIcVrHKMKl07WKfDUquHcQ4mpTOzou3o6PqtbgXiswscBpcItb181Hy6lqJL40t+Kdul1Ly+m1peQQGydPKOi2Vtvi4OGqrSxyYXH43u9dKpBcwlk3DiBsVMyl+oMAY1w4Ay63Eatlfuyyj3r6rgHue6btkARAA/VShVLbCC3awmOmkBfMulGM3Z4zx5drnpPU3jZIr8JhS3whoDL+Ex7ApvFVBRu6k/Sblwu0dbbBWlbEtaYJM26b7RMT6JygTFyT0iDHI9VpsV9qeflj99xj1WstHlnaLGg13PFmm4jjZV9DHgvH4Z35LXfxAyRjKf2imyACO9AuIdbXpGxBiY4EngvPHQ0kjbh1WU6OfEepQqRnDBvMjzp7CRqaQ3aeIngf1W1yvH960G3XovKclyrE1gXU6Z08yQwT0Ljf0WqyjA4qmZcW0o31PH0bNlnCdSjJW4MtRRpTTykzaVJ3F07QxXNQ/tQJAMT5wevokhw3DhfrP0Xv6fWwttkzxalGXKRdMeDsuqrp1iFOo4gHzXoJpq6OceQhCkAhCEAIQhACEIQAhCEBme0PaYUpp0vE8buEQ3p1KyuCxtTEVWsrPDzBgEwBJEgRvIA+Sn9pMtNFzjIIcJFtpOyx2JqFha4SCNjxkEwvl6usrVKzhUWE+Ec0pO+SZju0NalVf3TiPuwNobaCOdltcBj2Zhg3UcQHU3PbplwILXD4XtneDBXnlTGUjLqpLKhcXhwFpG4j3VnmGdv7ttSmZbvI5LppaiWnspZjImFRwdxvOME/AOP2ika7H/APmPwHgC1w+ExaDCVTrBtIdyw4nDOmaYJ7yiZ2HG+8iVdZL2qq/ZxVqNDqJcWE/EJHBzTwMpYZl1UhzWdy/fVRcaZB/6fD7L0JQ7xZ7lHXRlFKa+n47fFGfdTa8NbSxFSk0T/LrUnG53BfEkeasMHkjoE1GG8kspvBcOVyAArV2AYf6ePrN/7sY8/NsKHXyEOJL8yqEHcCmR/wDuFXK7fdfk36tN/wB1vk3/AATcJRp0r+FoG5JE/wCEzj+1NFlmu1HgGiZ4QDIEquOQZewzUrYiseRcym3/AOon3UjD59hMNbC0KTHfj+N//u6SqSrqOG0vhlkeBu6UpfZfkscso4qpTJrTRoaiYMsqVQYhpZJ0ttv57q//AOQDRAbIEXGw6LHYTO6tarLncDAM7/lxXKmZuhzSbkz+X5BeVrtVNSUYXWC8KHVy7c9jZNzVjtpHpbjaw/JOuqNcOTYFmmD6zEDyWHwebOphrQY8QJ5mTtCl4vNHOnkOEe5jdcfrVRK0s/v72EtF4vCa+n3fL4bXu4RvfeLpjG4s0hqMFg+9MbmIPNZ0Ypwb4bjczsZFrc/NNUc/cy5uCASOEH25/JT6y2rWt8P3JT1V3ve5ozWFQFpILKjSHCZMEQfYrLVMdQwj3UWUWMLYbOkEkbgucbmZ91a4TNWVIEAc4sfYdF552wxR+21mkzBbxmxY0jbbfZbxvUjaLNaFOKk1JGtzHOCNLw9rxNwDBEf2kCyqa2cOc4mZmefXZZqjidQLfX/CkYasYAdcDb/aylQjz3OleE0P/IuhpJNoG/D9U9h8yNN0VAdJMjyN1QtdNtjJ8oUutU1Na0x4Z4XuqdOPcOXY2uFzXXSd3YAIDiJJN9xAPqEvK8+loD7uHLiOdysx2dxrmVAAJB4fmpeFDdTjsATA9bAKy11fTwWyXytg8P0pTVOalHub/L8xbUFjI9x5qwBXnDcZ3DKhuS6AL2mbq87K9oe8d3TuUtPluCve0vpSFXZGSzJfc8+M/M1iEAoXqmgIQhACEIQAhCEBj+0+KHeQYIHDpZYPNKY1FoMjeeXorrFFjSXlw8QmCZIlZvF4kFxPORK+dq011nVeG+xzPLK7HUZYRIkX+qoaWaVQG0aLXOF/CAXOceNheFpsHhnVajabfvRfpxNt4C9L7P5PRwgcykwGTqc4xqM7kkjbpsphqIQVmrnTR0zmr9jznKMmzKpQNOm3u2PIeG1SGNBm5O5ExtCu8B2DxLrVXMoxu4O7xh6tFjHnC9EFRp5WtIFrJNbG6bRJid4+Y/forevNLtY646dL2Sho9hqIZBq1STs/WG+UN0wqPNOwOJa1zqWJFQjZhaWSOI16iJHy8lssXi6rRI0gb3MEjkQ7ZJp58PvfDMTaLibAmSFktWl7X3RuqVS14nlmadm8Thw19cEsPEEEA8nRt9OqiYfDiRpBBJgQDc8ABxXrWIzGnUGktD2vs5pMzJ2iOfFRMHlDKbnPpUNNhvOqLfccbXHJcsq6llP6HbTqbY2migyvJnU4fWcW22sCCbX9FUZ27u6moElvOItPHktvmDzIDjpkbEXPCFi8/wAW0OeweNtt+EE2gAWWKm5ytI2pPuu/0I2HxAqEEQYInpxuFaUHF0G5uZB5A2jh/teeVqr6by6l4T0uInYjipuC7UvAh4h34m/SOC6Z6KTV4Dq2eT0GtVIHnE77b3VVVADiRJBmYMgHhuqnLs+diT3TGl1XgALBo+892wHM+W8qzr4GrSLjUAMmDpJLTv4jq2N/ZYeryp4mXjJS4YzSzPug97gWsbueIAMiOfKOqyGPzY4is+q+xcRHOAA1s9YAlbpnZB2OaG1KrqVMbBsS48CQ7do5KBnP8NXUaZdSqOdH4gB6EDbzXdpo04w3PlnPUqeOxnKDx7K0wztgfNZ8tdSdoeII/cjmFZUMWLJVp+ReErl3SvKWSTykD59Fe5RlFKmwPry9xAc2m0kABwFnHfVxiysMLi8PREMp0wQNyNRjfd0nivPlKKeWWTb9lFJ2fP8AOYNpt6lOYzBup1Xg1P5bbyIkzw6GVfjOqBmWMaQB9wH0jhxThGHqt7x9Km8EgbnVyu2d1rTVLmWfkcOtoSrJXVjFYnGl72MBtIgTKusG0NcHAkEbQYj5Kww2W4DvLUQJiHa3+HyE7qNm2Rd011ajV1MF9JEaG8XEi7gPL5qlSKrS/pytb5fT/R5VfR1oWdsGyyLOW1YYDqIsTxBHMcrbq9CyHY/KGUh3oqCo57RcfDBvb2WtYV9Xpup011OTOIpCELcsCEIQAhCEB4lnvZysKjqgfpoyRrAD5O4ESOE7kbLN4qoaToLtbTcP06fRwmxHmvXKLW1GVKZbLSbtPI8jztPSJWFzrIa9KsWMYarDcOlolnw3JIDXjkeS+es5JTqJJPn3P4mDSJHYOs0PqO4+EcrGePmvQH1yBq8AEXLpJHIG37lYHsbhm0e9e+WeItG+7GyPCbgySD19VqcLnbLNgkD53m64dR4JNXwe3pqbdJWRMql7nyS4CILi3TO8aWzebfJVONzUs8DHAj8RiwB4AbzfdSMZigG2faTyH/tPHoFkcXmQbIaQB7g3v7rK1+DspxvyWBzYtAN+Ikk7RFwP1Kap1qlZ4pMBJJEgSQ0xBc4xYDmm8iyw4gh9UEUBubgvI+6wjhO5/PbUUcTSotLaLG022kNmXEWGp1y4+apUnCGHz5fk3c2n4Vd/YscuwtPDMsdT4hz+PkOQ/S6U7NmgzHG/M+pWdzHNYBkxIkfOFXYbEF5JBsTEzt1EcbLnSq1He9kjD1eL8VTLNNmTW4qkWDwuiWEGwdwt+/08xzF1SnULKgLXN3BB/d+a3gxOkwN+Xy257+yaz/DDE4ZzXAa2gFj4Etg7EzOn29lvpqrjLbUXzLpbF4eDzbE1ZdOx4Ktdhy9wDRqc4wANySbD1KexTHMeWvsR6yDsQeRV92AqU/tX8z4gx3d7/HYW6wTuvaUunHcjOVng33ZPJmYSk1oa3vHAd5UA8Tjc+IjgLgeiunV6PwkTqIgG997dbSo1fFtDDpJmBP5BZrG4w6rcON14zqylU3XLQobvcbM0iDDHNgmSI57EevNdxDJaZIBiACYbfbadJ+e6qMtxge3S4uki5BEAjaf7hupNLGMYYdH/AFnUDNgZ2IsRFtl0KeLswdOSdjA9qMjDy5sd29pkcQNzDSR8JuQEvs/2YbQZ32JdqqiC2l9xjpsXuPxnYxEDqtj2kx2H7s6wDDSWAzMgnqJAMHc8V56M6LqbtRMyZHCQtnUm42g7o2px3Zlg0Jz9wJbIINzIn1k/knWFlQt3p6iQHadTTYS0XHnc2t6ZGjiNr33/AGVpstxIqACo4xEHS4NJ+6Nxc7e6y2bMM0l7heLoVXkuDu8I1NqBpa0MIkeMk7WN7zzVfQxulx0x4tgRMX/Edrcd/JXznfZywsBax+oklp8RG8DTAEFtuZ4xZynjGn+jqmIhok6RtEDgrNRZnukl7ivwFJzn7QGHiJvNmkWkmRcniFZ5JmLu8NKoJbJGggGx3BIN/KFHY2q+W+MEAGYEkA2aWk+OI23n5J2g1rAKjdTXatL5+6fxRvvMj+6OCzatlYZZy3Jp5J2TY6lhC+m8PY5jocS4d2W7tc0cDpIlbjDVg4AtIIIkEbEHYhYHN6VGu0vru7trLB4ElwEGCwm95FlrchxjatNrqcaAABcEgjgQNoX0OirKUUlZeS/yfOTg6dRxLlC40rq7yQQhCAFxdQgPPMbT3glroIBFjfcSsvh89qUqwpVGh2owHCxPKeBW+zbAaTa9pWD7T0CL6Rq4Hl1HVeLrtHCV21dGElkr8Tnhc+fhkzHrHrsClfbi1sg3478dvPgsoKbi8anaSDtYw2B4iQbb+yk4ys5jR95u8tmPW0hYS00cJHs6fVRUVG5Z4nNHGZP78lVVsbM3v++Cp35jJUvs9/NxDRNmHWeukggepWq0qgnJnStRd2R6tiMToYymLNaA1sWFrSOSgvrESbSfyPAqNiK+oDhe82Hom3ViLC144nleV4ap9/M699lZHMU4ug8+EbKdhqWhgHn+/wA1Ea8WUqk6J1Te3vEfKyvJYsZuVyS6rqgzHI3vyATbsUREHeY6RzjiotUnc7T+k7+qa7yxdtfY7nhb5eyp07llIq+0WEbVpuIgVG+LVBvEnSqz+H1Zgr1Hu3bTOnkNRAc6YsYgT/cVd4okAHisnmGE7lwq4fW5xcQ6mDqLg7drQBJvfj7L09K99N0m+eDKsrNTXzPQX5trJbIEcOJi3PeAo2I11XinSY57zIIaAY8yRAF9zAVz2c7G0WUmPxQc+t8ZaXFrGgzDCB8UTJ5notdRZToNAo0g1p/A3iLXIH1XJ0qcZYfBL1VsRRkcL2UxQue5Hk83gcDp3Sahcw93XaBItZpj8JYW/dJEEDktk3E6plwbYxBm1r8Cbqj7TZWTRNWS+pS8QImS2xcCPIE+Y6lJRv7KM4V5N2nYqu0D2mg6kSLeJjWmQJOx5yDY72XlNeoaTyDsT/r2W/xGbNqMFOm25d4RO883HYX32tdaDKcnwuHcypUaKleBD33DTF+7aR4Tfc36ropVY014+C0lKPHJ5jhsULTy/wAq2wlcWjeV6fXxdCsO7fRZUa6xkA7deB22iFQZl2Kw9Rp+yF1KqAS1rnufTdxh2rU5vKQbciq9SlV4f1Cqyj7SsMZdmTTLHta4WIB4OAsQTt/lXrKBcw9y06TBLZgNvcAX1Xna1+ixea5JiMKAajdbeL6epzWkCTqsCPMiPom8vzp7CC1xER7R+aytOK80X2xnmLNHjszdLNJ0gyTa88eu1/8AUqTha7aj3NeG3F4vLuDm9eqr8zxDq9EVPDYRqtb4hebixsOnRVlLEukGdgb+vD98VVp8ohJWsd7UYOo2sxhcS0tkG+mZOqJ9PmtJ2Co1hW2ikGkOM7ndtufGVgs5z4vrsYTYNiTsNRJueey3v8OMcQ99Ilrg4ag4SYIjc7AfmvR0yiq0Nya8j5/UuPWa956GwpabTgX0ABCEIAXF1CAp8JUZVaA70P5KDj8ia/VqAcIMefBVeDxhpnmOI/MdVqMHiA9oIMj6JhkWPJc97INa7vGC15bzi7Qekx7rI5jRqNcSZE3nnygixXvWYZbINpaVhM77KuhwYCQeA3HS+4XDqKDb3RRRo8ixbzMw2fID3U7sm4/aOAlh+oi6k5xgDRfpfQeGzHel9wTtLQ0Bt+c+aoi40qmphnSfJQ47ouHextSntkmenEju5G+q5/IeSqMXml7HY7cDHTjZOYfHaqVE7BzJPD4iXT8iB6KlzSgWEuHwn2J4eS8WlSW9xkdVPWXnKL88Fxh835gfT6q3qY9rogySPQHjc9RbzWcySoWNNRvxElrTyAHijz1AeiucvoUMQT4zQqncEB1InjYQ5gPMao5QpnShdon1+CqOMvqS3Pnf4jbTtBE2I/e6YquEySY5z877Hgl4um/Dyyo3S6ZaRc3MBzXfeYRsfNQ9W5Gxkj0mZ+iz6VjvjO+TmMq2na315ytH2KyRrQ3E1AXGJaIgM1Dc8zePmqDL8vdiazWkeEXedwADt1k2hb2rUa1oYDEAAW3tx5Ss60+nGyeWXvfA3jszeDZ1+N4ABjj8v2FV4rMKlEt8RIfJjw2E2MSSCRzSM3xTWwQTqiHEDfkAqA48mRY8ifisIsfVZU4bkaKyXBp/+aY4hzdTCDIv4ZvqGn8Jta3FX+ErhwLJ8V+ojiDeCPysvNKDoJLT4SRHT9yVednsY4VGyS28TEzw24rRxcHcpKKawUjsKMJmD2U3FzGM1smxbrkAHnHiE9BzV9SwZdpqawA7YEE+K/hMG1hv7Ki7fsFPMGObcvolrr/ea4OBPCfEUnAYt3My0AwOvGeS6K9Nu0ucf9+5NKd48m3qO3Ic3VFm3k24OgSfom6uYvpgaXBrYLg5ohpPG/3nFt9zw4qt/wCXq93MiDAiJiNtx0slYMl8aw2JaLnwg3i5+G3p84XMnfki3maPA56148XiI47E77Dfgs5nfY0EOq4Q6mw5xpGS4Rcd1pEuvbSel1V1O8pVajgC0C/AwDsTvYwtd2cqDRZ/iEjebxJA/t69fNWi5wecorKCit0DC4WtLIiIgm/5fvZOtqNgNMi9/LoFbdvsAKQOIoscQ50Vmt4atqongTY9SDxWDdmDny1gdqd4Z4ibcOK66WndTMTKWoiuR+qO/rkUPCJ06m7kNEb7g843hev9gezrqDDUeSS8DfeBtJWf/h92Q0NDnN0/Ur1JjYEBe9RpKCPHnmTZx+yWm6p2HMpxbkAhCEAIQhAedSpGCxjqTpb6jgf3zUddUA2OXZi2qJbvxaf37qRWoNcNhPJYik4tILSQRsQr7A5yHeGrY/iG3ryUkEfH5a10hzQR1ErzztN/DZryamGcKb/wH4D5fh+i9ceZF7jmP3dV2KowJ3HP9eSq4kM8WyfKsRhv61gzUKdPw/EXSXB25FyR1+Rs6tWm+n/OYC7Z3iOogj737Ox22Vz2re2f5b2tfEXG/QH/AF5rzzH167dQNgbGAP3wXhVYdSq82OeXNyxxGOpCGU2hjW2ABJ9TJMkzvuomIr6C1073a4cY/NUYoPc175kM0z5udpH5qXlk1G1GOu3Tq3BhwIEiOMErd0Ipbm/iQ1fLN/kmObiqXd1odpuCLFpP3m8trtNjHkRSPxDWVSNQc1sgO3BIbvbeSPQuVT2YtUq0qlQ0xUY5ragkw4jw+65U7M4sjxYjDuEyfE8aud+64rNUoRk1KSS7XOzTajpppvHY3eQNFOmXk+Kp1FgNh+fqpP8AyAl3MgkX/VZOlmbgQx0U7xbYWFpHJXPfWBEWg+8yvLrUnvuz3ISTWDuZv1m9ja3KNxHoqwUmuDuZ4G5EbbRJKsMQZeTv+tuHJQ9OmTxLoJN/UDmtKeFYs2KawtsBcWBPXxX+al4SqSGiB5bkQJJIH15KIHEeGwgySZvNp3sefkEmrWipxkE32n05K047iu4O29Rj3se0Q7S0eRHh9BH7uuZR42E79N9gf0VP2lxvgj9lW/Ywgsk9Pr+/dbVE1QUmVjLxWLRr3OBt4RuDtNo9dx8k5gazxF4EkiRezgbD39FaCm3Zw4TfYEC2/T98FU1opFxMuEWM8XEbuvEE7m264Yy34Ni4a5rtNSrTGkSCYA1GxAdNyDEzxhQRmAFQmm0NbcuYLN6wPu7AxtZMOxBNMNLrW3PE/lZRWjS43vxvvdWUW+SVZGjoUxiqFek4j+YxzYn4SbsLYM2cGm3JUf8ADDsgXOFepPdskMB+8fxHy+vkrjs1TmoA34nEDbYTJJ6ACflzXpOEwjWNDWgBoEACwXs+iqb2ybWL4PL1+3erCsNRAHkpCFFxNaTob8R9hzXrnCLpHU4ngLDz4p9JpsDQAOCUgBCEIDkoXYQgPPnMSQFKexN6UAgBKDUoBKAQgewuJczY25Hb/CsaeMa7+137+aqwEodVJAnOMmpVh4mgH8QFvULG5v2WiSJcOmy3TCRsbJt9+CznRhLLRRxTPKqmWhge0ss8AOEbwZB8wVXjBCnLmSZBaAdhJH6L1fE4Fj9wPRVlbJG8AD6LGpQ3Jpdyrizzujh9GrUDcEagJieNr/JM5XiruDnjSwwTO0mAt1WyMcoUL/4/BMRfpKxlplbBGwxuMzUPc802HuwQwVIjUbT/AK5J/B497SATIOx+SvMx7EurQS9w07AQAPJoEBRf/ieKYPA5rwOBEHz43VammusI9ChX2qzJH/KtIi7T14xG31Uelie8iBJuCORvf3UR+X4hgGpjZG0nblcC/t5KFiTWpzLDq4ua78rFcT0yTs8M6fWo+ZbVsZH90tjyvumml9V2lgLnXtPAcSTYDqqvCUqtUgFkDmSB9JKtc9DsDhqZaC6tWeZdGzGiwAuRc78Y8lPRztVmzGpq0uOSl7W5XiqbA+pRc2nMF4cx7Zm0ljjpk844K4/hvinO1AW0RLjOkSYGqAd+SosP2qxjTEa2Gzqb2F7Hg7tcDwKsMR2lqPLW0cIzDULF1OnNyJl2oxz2jguupRnKhsaV/czmjqakW5dzf4nF6AA4ybRfcE7jnt7Ksx+Lb3Ya4GZNucfBEenskZ/TLaGHfSfJe7wkiTpc0E7HnHzVD3tKdDn1qjpu/u2imHdGai6o3qSPLgvKo6O2XydsfSC2JtZDE5iDUZB5C1xtAEK4wDK1U2Bg8XXPPwt4b8VYZNlDi2X+K9o2I4cNlu8gyR0T8I9Z9169HRxaTaM3rJtCewuTuphz3AyYALviPM+S2YUZ9ZlJviIEKrxWZufZvhbz4nyXfGKirI5ZScndlhisbfQzxOPsnsJh9Avdx3KhZVA23PHirRSQCEIQAhCEAIQhAY6sxR3BWFZqhVGoQNSiUlyTKAeDkoOUbUuh6kEkOSxV5qLrXdakgkuaD1TL6XL3/VN60oV+aECHAjcfmEqkWcWg+Rhd70LjwDwBSwsSmU6Z2JHn+oS/sY4EFVp6Ehc71wUWJJWLygVBBCzua9l6h+ET1H6K7bj3DmnW5w4cSsqtGNRWkQ43MXl/Z+q139J3nED5lWVfs6+qZqxO17wPRaYZ8Yi3yCadnE8GrGGipwdyvTRQ0+yNPjPspVDsrRH3Z81YHNejUg5oeYC6FTiuxOwS7siXua9pAaxpDGwfC4/ebf184XcD2Io0yC8i3OB7Lj82efvO9EwcUTwJ8zKhU4J3SLbUaelVw1EAM8RHJIxGevNmwwfMrPNeT/hP0mq5Ymd6SZJJPM3TrCo7U40qQW+WVLq8as1ljvEtK3ZAdQhCgAhCEAIQhAZx7VFq01PcE05qAqqjEw5qs6tNRKlNCCGUmU89iacFIOal3UkFcQDmpcJSJRKA6XLmtcKSVIF96VzveiQuQgFl4SCiEaUAksSe7ToalBiEjHdJQoqQGJbWKAR20U62mn20061iAZZTTzWpYalhqASEpK0o0pYErKvjWpCzeUM8UrSBACEIUAEIQgBCEICiKbKEIBt6jVQhCEEWoo7kIQDLklCFIBcQhACEIQHEIQhILq4hSBQSwhCAW1OBCEA41LCEKAKCcahCkCkIQgLLKldsQhQwKQhCgAhCEAIQhAf/2Q=="/>
          <p:cNvSpPr>
            <a:spLocks noChangeAspect="1" noChangeArrowheads="1"/>
          </p:cNvSpPr>
          <p:nvPr/>
        </p:nvSpPr>
        <p:spPr bwMode="auto">
          <a:xfrm>
            <a:off x="160338" y="-144463"/>
            <a:ext cx="304800" cy="304801"/>
          </a:xfrm>
          <a:prstGeom prst="rect">
            <a:avLst/>
          </a:prstGeom>
          <a:noFill/>
          <a:ln w="9525">
            <a:noFill/>
            <a:miter lim="800000"/>
            <a:headEnd/>
            <a:tailEnd/>
          </a:ln>
        </p:spPr>
        <p:txBody>
          <a:bodyPr/>
          <a:lstStyle/>
          <a:p>
            <a:pPr eaLnBrk="0" hangingPunct="0"/>
            <a:endParaRPr lang="es-ES"/>
          </a:p>
        </p:txBody>
      </p:sp>
      <p:cxnSp>
        <p:nvCxnSpPr>
          <p:cNvPr id="9" name="7 Conector recto"/>
          <p:cNvCxnSpPr/>
          <p:nvPr/>
        </p:nvCxnSpPr>
        <p:spPr>
          <a:xfrm>
            <a:off x="0" y="620688"/>
            <a:ext cx="8143875" cy="0"/>
          </a:xfrm>
          <a:prstGeom prst="line">
            <a:avLst/>
          </a:prstGeom>
          <a:ln w="34925">
            <a:solidFill>
              <a:srgbClr val="5BA3A2"/>
            </a:solidFill>
          </a:ln>
        </p:spPr>
        <p:style>
          <a:lnRef idx="1">
            <a:schemeClr val="accent1"/>
          </a:lnRef>
          <a:fillRef idx="0">
            <a:schemeClr val="accent1"/>
          </a:fillRef>
          <a:effectRef idx="0">
            <a:schemeClr val="accent1"/>
          </a:effectRef>
          <a:fontRef idx="minor">
            <a:schemeClr val="tx1"/>
          </a:fontRef>
        </p:style>
      </p:cxn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1159" y="20224"/>
            <a:ext cx="1555606" cy="600464"/>
          </a:xfrm>
          <a:prstGeom prst="rect">
            <a:avLst/>
          </a:prstGeom>
        </p:spPr>
      </p:pic>
    </p:spTree>
    <p:extLst>
      <p:ext uri="{BB962C8B-B14F-4D97-AF65-F5344CB8AC3E}">
        <p14:creationId xmlns:p14="http://schemas.microsoft.com/office/powerpoint/2010/main" val="3860145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3"/>
          <p:cNvSpPr>
            <a:spLocks noChangeArrowheads="1"/>
          </p:cNvSpPr>
          <p:nvPr/>
        </p:nvSpPr>
        <p:spPr bwMode="auto">
          <a:xfrm>
            <a:off x="0" y="-26988"/>
            <a:ext cx="9144000" cy="865188"/>
          </a:xfrm>
          <a:prstGeom prst="roundRect">
            <a:avLst>
              <a:gd name="adj" fmla="val 0"/>
            </a:avLst>
          </a:prstGeom>
          <a:noFill/>
          <a:ln w="9525" algn="ctr">
            <a:noFill/>
            <a:round/>
            <a:headEnd/>
            <a:tailEnd/>
          </a:ln>
        </p:spPr>
        <p:txBody>
          <a:bodyPr wrap="none" anchor="ctr"/>
          <a:lstStyle/>
          <a:p>
            <a:r>
              <a:rPr lang="es-ES" altLang="es-CL" sz="3200" dirty="0"/>
              <a:t>	</a:t>
            </a:r>
            <a:r>
              <a:rPr lang="es-ES" altLang="es-CL" sz="3200" dirty="0">
                <a:solidFill>
                  <a:schemeClr val="tx1">
                    <a:lumMod val="75000"/>
                    <a:lumOff val="25000"/>
                  </a:schemeClr>
                </a:solidFill>
              </a:rPr>
              <a:t>Metodología</a:t>
            </a:r>
          </a:p>
        </p:txBody>
      </p:sp>
      <p:sp>
        <p:nvSpPr>
          <p:cNvPr id="3076" name="Text Box 11"/>
          <p:cNvSpPr txBox="1">
            <a:spLocks noChangeArrowheads="1"/>
          </p:cNvSpPr>
          <p:nvPr/>
        </p:nvSpPr>
        <p:spPr bwMode="auto">
          <a:xfrm>
            <a:off x="160338" y="808014"/>
            <a:ext cx="8515895" cy="5016758"/>
          </a:xfrm>
          <a:prstGeom prst="rect">
            <a:avLst/>
          </a:prstGeom>
          <a:noFill/>
          <a:ln w="9525">
            <a:noFill/>
            <a:miter lim="800000"/>
            <a:headEnd/>
            <a:tailEnd/>
          </a:ln>
        </p:spPr>
        <p:txBody>
          <a:bodyPr wrap="square">
            <a:spAutoFit/>
          </a:bodyPr>
          <a:lstStyle/>
          <a:p>
            <a:pPr algn="just"/>
            <a:r>
              <a:rPr lang="es-ES" sz="1600" dirty="0"/>
              <a:t>Para la determinación de la muestra se realizó un sondeo en las tiendas físicas y en internet de los supermercados de Santiago.</a:t>
            </a:r>
          </a:p>
          <a:p>
            <a:pPr algn="just"/>
            <a:endParaRPr lang="es-ES" sz="1600" dirty="0"/>
          </a:p>
          <a:p>
            <a:pPr algn="just"/>
            <a:r>
              <a:rPr lang="es-ES" sz="1600" dirty="0"/>
              <a:t>Las muestras sometidas a los análisis fueron compradas y pagadas anónimamente, tal como un consumidor lo hace.</a:t>
            </a:r>
          </a:p>
          <a:p>
            <a:pPr algn="just"/>
            <a:endParaRPr lang="es-CL" sz="1600" dirty="0"/>
          </a:p>
          <a:p>
            <a:pPr algn="just"/>
            <a:r>
              <a:rPr lang="es-CL" sz="1600" b="1" dirty="0"/>
              <a:t>Determinación de las Muestras</a:t>
            </a:r>
          </a:p>
          <a:p>
            <a:pPr algn="just"/>
            <a:r>
              <a:rPr lang="es-CL" sz="1600" dirty="0"/>
              <a:t> </a:t>
            </a:r>
          </a:p>
          <a:p>
            <a:pPr algn="just"/>
            <a:r>
              <a:rPr lang="es-ES" sz="1600" dirty="0"/>
              <a:t>Para la determinación de la muestra se utilizó el criterio de disponibilidad, es decir, se optó por analizar todas las muestras que estuvieran disponibles en el momento de la compra, con un tope máximo de 24 marcas de leche líquida blanca con lactosa y 6 de leche líquida blanca sin lactosa.</a:t>
            </a:r>
          </a:p>
          <a:p>
            <a:pPr algn="just"/>
            <a:endParaRPr lang="es-CL" sz="1600" dirty="0"/>
          </a:p>
          <a:p>
            <a:pPr algn="just"/>
            <a:r>
              <a:rPr lang="es-ES" sz="1600" dirty="0"/>
              <a:t>Los sondeos de marcas y compras de muestras fueron realizados en la Región Metropolitana de Santiago.</a:t>
            </a:r>
          </a:p>
          <a:p>
            <a:pPr algn="just"/>
            <a:endParaRPr lang="es-CL" sz="1600" dirty="0"/>
          </a:p>
          <a:p>
            <a:pPr marL="285750" indent="-285750" algn="just">
              <a:buFont typeface="Arial" panose="020B0604020202020204" pitchFamily="34" charset="0"/>
              <a:buChar char="•"/>
            </a:pPr>
            <a:r>
              <a:rPr lang="es-ES" sz="1600" dirty="0"/>
              <a:t>El primer sondeo fue realizado en junio del 2018.</a:t>
            </a:r>
          </a:p>
          <a:p>
            <a:pPr marL="285750" indent="-285750" algn="just">
              <a:buFont typeface="Arial" panose="020B0604020202020204" pitchFamily="34" charset="0"/>
              <a:buChar char="•"/>
            </a:pPr>
            <a:r>
              <a:rPr lang="es-ES" sz="1600" dirty="0"/>
              <a:t>El segundo sondeo fue realizado en octubre del 2018.</a:t>
            </a:r>
          </a:p>
          <a:p>
            <a:pPr marL="285750" indent="-285750" algn="just">
              <a:buFont typeface="Arial" panose="020B0604020202020204" pitchFamily="34" charset="0"/>
              <a:buChar char="•"/>
            </a:pPr>
            <a:r>
              <a:rPr lang="es-ES" sz="1600" dirty="0"/>
              <a:t>Las compras fueron realizadas durante los meses de noviembre y diciembre del 2018.</a:t>
            </a:r>
            <a:r>
              <a:rPr lang="es-CL" altLang="es-CL" sz="1600" dirty="0"/>
              <a:t/>
            </a:r>
            <a:br>
              <a:rPr lang="es-CL" altLang="es-CL" sz="1600" dirty="0"/>
            </a:br>
            <a:endParaRPr lang="es-CL" altLang="es-CL" sz="1600" dirty="0"/>
          </a:p>
        </p:txBody>
      </p:sp>
      <p:sp>
        <p:nvSpPr>
          <p:cNvPr id="3079" name="AutoShape 9" descr="data:image/jpeg;base64,/9j/4AAQSkZJRgABAQAAAQABAAD/2wCEAAkGBxQSEhQUEhQUFBQVFxgXGBUYGBcVFxgYFhcXFxUVFRUYHCghGBolHRcXITEhJSkrLi4uFx8zODMsNygtMCsBCgoKDg0OGxAQGywmHyYsLCwyNCwwLC8sLzQvNCwsLCwsMCwvLCwsLDQsLC8sLCwsLCwsLDUsLCwsLywsLTQsLP/AABEIAMIBAwMBIgACEQEDEQH/xAAbAAABBQEBAAAAAAAAAAAAAAAAAgMEBQYBB//EADwQAAEDAgQDBgMGBgICAwAAAAEAAhEDIQQFEjFBUWEGEyJxgaEykbEUQlLB0fAHIzNi4fEVckOSFqLC/8QAGgEBAAMBAQEAAAAAAAAAAAAAAAECAwQFBv/EADARAAIBAwMCAgoBBQAAAAAAAAABAgMRIQQSMRNBIlEFFDJhcYGRodHwwSNCseHx/9oADAMBAAIRAxEAPwD25CEIAQhcLoQHUJp1ceabOIPJBckoUM1jzSDW6lTYi5PQoAxHVd+1dVBJOQoP2rqutxXVG0ssE1CjNxN4kSnO+5hUjOMuGS4tcjqE2K4Sw4FXIOoQhACEIQAhCEAIQhACEIQAhCEAIQhACEIQAhCEALhKCkFAcc8ppy69ySxpdc2H1UkCC/kkuY7jA8zCg5pm4pCGw36rJ5hn4nxPJJ8/os5VEi8acpZSNnUe0b1WD3TDnsP/AJm/IrCjGVH/AAU3u6kafqnRhsUbikPV91Xq3L9CXc2fcT8NVh9YTdbDVW3gkcxf6LG/a6tM/wA2jUb1A1D2Vtleeg/BU9J+oKlTTKypyiWXflFetdsVIPEATv8ART6GLZV/qNAd+MWKMfgw0Bx8Qt4uvDZcPpDqbPD7Pc6NLs3Z5I7KDonWZHGN+iS3NHCGk3mDYyk1sY/T8Ddx9736KKM1JdoIYHgSHEagR5rw3KN/C2vqegoN+0ky/pVA4DcHyiUOcW/qFVCtU3Ba1k/EPeylHFFlz4mc7XHku+l6QnTS35Xn/JyT0t3gn0sWfNS2VuYhY/Nc50GKe0b+aMt7RmQHmfS/VaS9NR37VHHmF6Pnt3G0B5LocoWFxQeJBsdvJSC8r0aOrhUVzilTcXYfQmqdUHb5J1dRQEIQgBCEIAQhCAEIQgBCEIAQhCA4SmnlOOUXF4llMS9zWjmTCNpK7IZzTJAXc0raKZIidgNpKXReDBBB291UdsMT3bKb5IaHGbTuLKs5WjdGlGO6aRW/ZybuPjP3rW6XT2LotMOeASNrceQHBVbs5ougOdpJuDMeRgqyZUhrS5wOoS122oC08pXLFrg9OUWrNkXMHPYwvs1oEnTBdCYws1WNc2pWbqkw7w24EGIMp7HZqxgPeEBsHfiqFvaNurwPkxs1jh+ZCzm7S5NqcHKPGfMvIqtMd4fN0OB+kJNfLmVf6jA1/B7bHzCdyjM6NQkVabvhgGJMneANvNTg4NGxPIcVrHKMKl07WKfDUquHcQ4mpTOzou3o6PqtbgXiswscBpcItb181Hy6lqJL40t+Kdul1Ly+m1peQQGydPKOi2Vtvi4OGqrSxyYXH43u9dKpBcwlk3DiBsVMyl+oMAY1w4Ay63Eatlfuyyj3r6rgHue6btkARAA/VShVLbCC3awmOmkBfMulGM3Z4zx5drnpPU3jZIr8JhS3whoDL+Ex7ApvFVBRu6k/Sblwu0dbbBWlbEtaYJM26b7RMT6JygTFyT0iDHI9VpsV9qeflj99xj1WstHlnaLGg13PFmm4jjZV9DHgvH4Z35LXfxAyRjKf2imyACO9AuIdbXpGxBiY4EngvPHQ0kjbh1WU6OfEepQqRnDBvMjzp7CRqaQ3aeIngf1W1yvH960G3XovKclyrE1gXU6Z08yQwT0Ljf0WqyjA4qmZcW0o31PH0bNlnCdSjJW4MtRRpTTykzaVJ3F07QxXNQ/tQJAMT5wevokhw3DhfrP0Xv6fWwttkzxalGXKRdMeDsuqrp1iFOo4gHzXoJpq6OceQhCkAhCEAIQhACEIQAhCEBme0PaYUpp0vE8buEQ3p1KyuCxtTEVWsrPDzBgEwBJEgRvIA+Sn9pMtNFzjIIcJFtpOyx2JqFha4SCNjxkEwvl6usrVKzhUWE+Ec0pO+SZju0NalVf3TiPuwNobaCOdltcBj2Zhg3UcQHU3PbplwILXD4XtneDBXnlTGUjLqpLKhcXhwFpG4j3VnmGdv7ttSmZbvI5LppaiWnspZjImFRwdxvOME/AOP2ika7H/APmPwHgC1w+ExaDCVTrBtIdyw4nDOmaYJ7yiZ2HG+8iVdZL2qq/ZxVqNDqJcWE/EJHBzTwMpYZl1UhzWdy/fVRcaZB/6fD7L0JQ7xZ7lHXRlFKa+n47fFGfdTa8NbSxFSk0T/LrUnG53BfEkeasMHkjoE1GG8kspvBcOVyAArV2AYf6ePrN/7sY8/NsKHXyEOJL8yqEHcCmR/wDuFXK7fdfk36tN/wB1vk3/AATcJRp0r+FoG5JE/wCEzj+1NFlmu1HgGiZ4QDIEquOQZewzUrYiseRcym3/AOon3UjD59hMNbC0KTHfj+N//u6SqSrqOG0vhlkeBu6UpfZfkscso4qpTJrTRoaiYMsqVQYhpZJ0ttv57q//AOQDRAbIEXGw6LHYTO6tarLncDAM7/lxXKmZuhzSbkz+X5BeVrtVNSUYXWC8KHVy7c9jZNzVjtpHpbjaw/JOuqNcOTYFmmD6zEDyWHwebOphrQY8QJ5mTtCl4vNHOnkOEe5jdcfrVRK0s/v72EtF4vCa+n3fL4bXu4RvfeLpjG4s0hqMFg+9MbmIPNZ0Ypwb4bjczsZFrc/NNUc/cy5uCASOEH25/JT6y2rWt8P3JT1V3ve5ozWFQFpILKjSHCZMEQfYrLVMdQwj3UWUWMLYbOkEkbgucbmZ91a4TNWVIEAc4sfYdF552wxR+21mkzBbxmxY0jbbfZbxvUjaLNaFOKk1JGtzHOCNLw9rxNwDBEf2kCyqa2cOc4mZmefXZZqjidQLfX/CkYasYAdcDb/aylQjz3OleE0P/IuhpJNoG/D9U9h8yNN0VAdJMjyN1QtdNtjJ8oUutU1Na0x4Z4XuqdOPcOXY2uFzXXSd3YAIDiJJN9xAPqEvK8+loD7uHLiOdysx2dxrmVAAJB4fmpeFDdTjsATA9bAKy11fTwWyXytg8P0pTVOalHub/L8xbUFjI9x5qwBXnDcZ3DKhuS6AL2mbq87K9oe8d3TuUtPluCve0vpSFXZGSzJfc8+M/M1iEAoXqmgIQhACEIQAhCEBj+0+KHeQYIHDpZYPNKY1FoMjeeXorrFFjSXlw8QmCZIlZvF4kFxPORK+dq011nVeG+xzPLK7HUZYRIkX+qoaWaVQG0aLXOF/CAXOceNheFpsHhnVajabfvRfpxNt4C9L7P5PRwgcykwGTqc4xqM7kkjbpsphqIQVmrnTR0zmr9jznKMmzKpQNOm3u2PIeG1SGNBm5O5ExtCu8B2DxLrVXMoxu4O7xh6tFjHnC9EFRp5WtIFrJNbG6bRJid4+Y/forevNLtY646dL2Sho9hqIZBq1STs/WG+UN0wqPNOwOJa1zqWJFQjZhaWSOI16iJHy8lssXi6rRI0gb3MEjkQ7ZJp58PvfDMTaLibAmSFktWl7X3RuqVS14nlmadm8Thw19cEsPEEEA8nRt9OqiYfDiRpBBJgQDc8ABxXrWIzGnUGktD2vs5pMzJ2iOfFRMHlDKbnPpUNNhvOqLfccbXHJcsq6llP6HbTqbY2migyvJnU4fWcW22sCCbX9FUZ27u6moElvOItPHktvmDzIDjpkbEXPCFi8/wAW0OeweNtt+EE2gAWWKm5ytI2pPuu/0I2HxAqEEQYInpxuFaUHF0G5uZB5A2jh/teeVqr6by6l4T0uInYjipuC7UvAh4h34m/SOC6Z6KTV4Dq2eT0GtVIHnE77b3VVVADiRJBmYMgHhuqnLs+diT3TGl1XgALBo+892wHM+W8qzr4GrSLjUAMmDpJLTv4jq2N/ZYeryp4mXjJS4YzSzPug97gWsbueIAMiOfKOqyGPzY4is+q+xcRHOAA1s9YAlbpnZB2OaG1KrqVMbBsS48CQ7do5KBnP8NXUaZdSqOdH4gB6EDbzXdpo04w3PlnPUqeOxnKDx7K0wztgfNZ8tdSdoeII/cjmFZUMWLJVp+ReErl3SvKWSTykD59Fe5RlFKmwPry9xAc2m0kABwFnHfVxiysMLi8PREMp0wQNyNRjfd0nivPlKKeWWTb9lFJ2fP8AOYNpt6lOYzBup1Xg1P5bbyIkzw6GVfjOqBmWMaQB9wH0jhxThGHqt7x9Km8EgbnVyu2d1rTVLmWfkcOtoSrJXVjFYnGl72MBtIgTKusG0NcHAkEbQYj5Kww2W4DvLUQJiHa3+HyE7qNm2Rd011ajV1MF9JEaG8XEi7gPL5qlSKrS/pytb5fT/R5VfR1oWdsGyyLOW1YYDqIsTxBHMcrbq9CyHY/KGUh3oqCo57RcfDBvb2WtYV9Xpup011OTOIpCELcsCEIQAhCEB4lnvZysKjqgfpoyRrAD5O4ESOE7kbLN4qoaToLtbTcP06fRwmxHmvXKLW1GVKZbLSbtPI8jztPSJWFzrIa9KsWMYarDcOlolnw3JIDXjkeS+es5JTqJJPn3P4mDSJHYOs0PqO4+EcrGePmvQH1yBq8AEXLpJHIG37lYHsbhm0e9e+WeItG+7GyPCbgySD19VqcLnbLNgkD53m64dR4JNXwe3pqbdJWRMql7nyS4CILi3TO8aWzebfJVONzUs8DHAj8RiwB4AbzfdSMZigG2faTyH/tPHoFkcXmQbIaQB7g3v7rK1+DspxvyWBzYtAN+Ikk7RFwP1Kap1qlZ4pMBJJEgSQ0xBc4xYDmm8iyw4gh9UEUBubgvI+6wjhO5/PbUUcTSotLaLG022kNmXEWGp1y4+apUnCGHz5fk3c2n4Vd/YscuwtPDMsdT4hz+PkOQ/S6U7NmgzHG/M+pWdzHNYBkxIkfOFXYbEF5JBsTEzt1EcbLnSq1He9kjD1eL8VTLNNmTW4qkWDwuiWEGwdwt+/08xzF1SnULKgLXN3BB/d+a3gxOkwN+Xy257+yaz/DDE4ZzXAa2gFj4Etg7EzOn29lvpqrjLbUXzLpbF4eDzbE1ZdOx4Ktdhy9wDRqc4wANySbD1KexTHMeWvsR6yDsQeRV92AqU/tX8z4gx3d7/HYW6wTuvaUunHcjOVng33ZPJmYSk1oa3vHAd5UA8Tjc+IjgLgeiunV6PwkTqIgG997dbSo1fFtDDpJmBP5BZrG4w6rcON14zqylU3XLQobvcbM0iDDHNgmSI57EevNdxDJaZIBiACYbfbadJ+e6qMtxge3S4uki5BEAjaf7hupNLGMYYdH/AFnUDNgZ2IsRFtl0KeLswdOSdjA9qMjDy5sd29pkcQNzDSR8JuQEvs/2YbQZ32JdqqiC2l9xjpsXuPxnYxEDqtj2kx2H7s6wDDSWAzMgnqJAMHc8V56M6LqbtRMyZHCQtnUm42g7o2px3Zlg0Jz9wJbIINzIn1k/knWFlQt3p6iQHadTTYS0XHnc2t6ZGjiNr33/AGVpstxIqACo4xEHS4NJ+6Nxc7e6y2bMM0l7heLoVXkuDu8I1NqBpa0MIkeMk7WN7zzVfQxulx0x4tgRMX/Edrcd/JXznfZywsBax+oklp8RG8DTAEFtuZ4xZynjGn+jqmIhok6RtEDgrNRZnukl7ivwFJzn7QGHiJvNmkWkmRcniFZ5JmLu8NKoJbJGggGx3BIN/KFHY2q+W+MEAGYEkA2aWk+OI23n5J2g1rAKjdTXatL5+6fxRvvMj+6OCzatlYZZy3Jp5J2TY6lhC+m8PY5jocS4d2W7tc0cDpIlbjDVg4AtIIIkEbEHYhYHN6VGu0vru7trLB4ElwEGCwm95FlrchxjatNrqcaAABcEgjgQNoX0OirKUUlZeS/yfOTg6dRxLlC40rq7yQQhCAFxdQgPPMbT3glroIBFjfcSsvh89qUqwpVGh2owHCxPKeBW+zbAaTa9pWD7T0CL6Rq4Hl1HVeLrtHCV21dGElkr8Tnhc+fhkzHrHrsClfbi1sg3478dvPgsoKbi8anaSDtYw2B4iQbb+yk4ys5jR95u8tmPW0hYS00cJHs6fVRUVG5Z4nNHGZP78lVVsbM3v++Cp35jJUvs9/NxDRNmHWeukggepWq0qgnJnStRd2R6tiMToYymLNaA1sWFrSOSgvrESbSfyPAqNiK+oDhe82Hom3ViLC144nleV4ap9/M699lZHMU4ug8+EbKdhqWhgHn+/wA1Ea8WUqk6J1Te3vEfKyvJYsZuVyS6rqgzHI3vyATbsUREHeY6RzjiotUnc7T+k7+qa7yxdtfY7nhb5eyp07llIq+0WEbVpuIgVG+LVBvEnSqz+H1Zgr1Hu3bTOnkNRAc6YsYgT/cVd4okAHisnmGE7lwq4fW5xcQ6mDqLg7drQBJvfj7L09K99N0m+eDKsrNTXzPQX5trJbIEcOJi3PeAo2I11XinSY57zIIaAY8yRAF9zAVz2c7G0WUmPxQc+t8ZaXFrGgzDCB8UTJ5notdRZToNAo0g1p/A3iLXIH1XJ0qcZYfBL1VsRRkcL2UxQue5Hk83gcDp3Sahcw93XaBItZpj8JYW/dJEEDktk3E6plwbYxBm1r8Cbqj7TZWTRNWS+pS8QImS2xcCPIE+Y6lJRv7KM4V5N2nYqu0D2mg6kSLeJjWmQJOx5yDY72XlNeoaTyDsT/r2W/xGbNqMFOm25d4RO883HYX32tdaDKcnwuHcypUaKleBD33DTF+7aR4Tfc36ropVY014+C0lKPHJ5jhsULTy/wAq2wlcWjeV6fXxdCsO7fRZUa6xkA7deB22iFQZl2Kw9Rp+yF1KqAS1rnufTdxh2rU5vKQbciq9SlV4f1Cqyj7SsMZdmTTLHta4WIB4OAsQTt/lXrKBcw9y06TBLZgNvcAX1Xna1+ixea5JiMKAajdbeL6epzWkCTqsCPMiPom8vzp7CC1xER7R+aytOK80X2xnmLNHjszdLNJ0gyTa88eu1/8AUqTha7aj3NeG3F4vLuDm9eqr8zxDq9EVPDYRqtb4hebixsOnRVlLEukGdgb+vD98VVp8ohJWsd7UYOo2sxhcS0tkG+mZOqJ9PmtJ2Co1hW2ikGkOM7ndtufGVgs5z4vrsYTYNiTsNRJueey3v8OMcQ99Ilrg4ag4SYIjc7AfmvR0yiq0Nya8j5/UuPWa956GwpabTgX0ABCEIAXF1CAp8JUZVaA70P5KDj8ia/VqAcIMefBVeDxhpnmOI/MdVqMHiA9oIMj6JhkWPJc97INa7vGC15bzi7Qekx7rI5jRqNcSZE3nnygixXvWYZbINpaVhM77KuhwYCQeA3HS+4XDqKDb3RRRo8ixbzMw2fID3U7sm4/aOAlh+oi6k5xgDRfpfQeGzHel9wTtLQ0Bt+c+aoi40qmphnSfJQ47ouHextSntkmenEju5G+q5/IeSqMXml7HY7cDHTjZOYfHaqVE7BzJPD4iXT8iB6KlzSgWEuHwn2J4eS8WlSW9xkdVPWXnKL88Fxh835gfT6q3qY9rogySPQHjc9RbzWcySoWNNRvxElrTyAHijz1AeiucvoUMQT4zQqncEB1InjYQ5gPMao5QpnShdon1+CqOMvqS3Pnf4jbTtBE2I/e6YquEySY5z877Hgl4um/Dyyo3S6ZaRc3MBzXfeYRsfNQ9W5Gxkj0mZ+iz6VjvjO+TmMq2na315ytH2KyRrQ3E1AXGJaIgM1Dc8zePmqDL8vdiazWkeEXedwADt1k2hb2rUa1oYDEAAW3tx5Ss60+nGyeWXvfA3jszeDZ1+N4ABjj8v2FV4rMKlEt8RIfJjw2E2MSSCRzSM3xTWwQTqiHEDfkAqA48mRY8ifisIsfVZU4bkaKyXBp/+aY4hzdTCDIv4ZvqGn8Jta3FX+ErhwLJ8V+ojiDeCPysvNKDoJLT4SRHT9yVednsY4VGyS28TEzw24rRxcHcpKKawUjsKMJmD2U3FzGM1smxbrkAHnHiE9BzV9SwZdpqawA7YEE+K/hMG1hv7Ki7fsFPMGObcvolrr/ea4OBPCfEUnAYt3My0AwOvGeS6K9Nu0ucf9+5NKd48m3qO3Ic3VFm3k24OgSfom6uYvpgaXBrYLg5ohpPG/3nFt9zw4qt/wCXq93MiDAiJiNtx0slYMl8aw2JaLnwg3i5+G3p84XMnfki3maPA56148XiI47E77Dfgs5nfY0EOq4Q6mw5xpGS4Rcd1pEuvbSel1V1O8pVajgC0C/AwDsTvYwtd2cqDRZ/iEjebxJA/t69fNWi5wecorKCit0DC4WtLIiIgm/5fvZOtqNgNMi9/LoFbdvsAKQOIoscQ50Vmt4atqongTY9SDxWDdmDny1gdqd4Z4ibcOK66WndTMTKWoiuR+qO/rkUPCJ06m7kNEb7g843hev9gezrqDDUeSS8DfeBtJWf/h92Q0NDnN0/Ur1JjYEBe9RpKCPHnmTZx+yWm6p2HMpxbkAhCEAIQhAedSpGCxjqTpb6jgf3zUddUA2OXZi2qJbvxaf37qRWoNcNhPJYik4tILSQRsQr7A5yHeGrY/iG3ryUkEfH5a10hzQR1ErzztN/DZryamGcKb/wH4D5fh+i9ceZF7jmP3dV2KowJ3HP9eSq4kM8WyfKsRhv61gzUKdPw/EXSXB25FyR1+Rs6tWm+n/OYC7Z3iOogj737Ox22Vz2re2f5b2tfEXG/QH/AF5rzzH167dQNgbGAP3wXhVYdSq82OeXNyxxGOpCGU2hjW2ABJ9TJMkzvuomIr6C1073a4cY/NUYoPc175kM0z5udpH5qXlk1G1GOu3Tq3BhwIEiOMErd0Ipbm/iQ1fLN/kmObiqXd1odpuCLFpP3m8trtNjHkRSPxDWVSNQc1sgO3BIbvbeSPQuVT2YtUq0qlQ0xUY5ragkw4jw+65U7M4sjxYjDuEyfE8aud+64rNUoRk1KSS7XOzTajpppvHY3eQNFOmXk+Kp1FgNh+fqpP8AyAl3MgkX/VZOlmbgQx0U7xbYWFpHJXPfWBEWg+8yvLrUnvuz3ISTWDuZv1m9ja3KNxHoqwUmuDuZ4G5EbbRJKsMQZeTv+tuHJQ9OmTxLoJN/UDmtKeFYs2KawtsBcWBPXxX+al4SqSGiB5bkQJJIH15KIHEeGwgySZvNp3sefkEmrWipxkE32n05K047iu4O29Rj3se0Q7S0eRHh9BH7uuZR42E79N9gf0VP2lxvgj9lW/Ywgsk9Pr+/dbVE1QUmVjLxWLRr3OBt4RuDtNo9dx8k5gazxF4EkiRezgbD39FaCm3Zw4TfYEC2/T98FU1opFxMuEWM8XEbuvEE7m264Yy34Ni4a5rtNSrTGkSCYA1GxAdNyDEzxhQRmAFQmm0NbcuYLN6wPu7AxtZMOxBNMNLrW3PE/lZRWjS43vxvvdWUW+SVZGjoUxiqFek4j+YxzYn4SbsLYM2cGm3JUf8ADDsgXOFepPdskMB+8fxHy+vkrjs1TmoA34nEDbYTJJ6ACflzXpOEwjWNDWgBoEACwXs+iqb2ybWL4PL1+3erCsNRAHkpCFFxNaTob8R9hzXrnCLpHU4ngLDz4p9JpsDQAOCUgBCEIDkoXYQgPPnMSQFKexN6UAgBKDUoBKAQgewuJczY25Hb/CsaeMa7+137+aqwEodVJAnOMmpVh4mgH8QFvULG5v2WiSJcOmy3TCRsbJt9+CznRhLLRRxTPKqmWhge0ss8AOEbwZB8wVXjBCnLmSZBaAdhJH6L1fE4Fj9wPRVlbJG8AD6LGpQ3Jpdyrizzujh9GrUDcEagJieNr/JM5XiruDnjSwwTO0mAt1WyMcoUL/4/BMRfpKxlplbBGwxuMzUPc802HuwQwVIjUbT/AK5J/B497SATIOx+SvMx7EurQS9w07AQAPJoEBRf/ieKYPA5rwOBEHz43VammusI9ChX2qzJH/KtIi7T14xG31Uelie8iBJuCORvf3UR+X4hgGpjZG0nblcC/t5KFiTWpzLDq4ua78rFcT0yTs8M6fWo+ZbVsZH90tjyvumml9V2lgLnXtPAcSTYDqqvCUqtUgFkDmSB9JKtc9DsDhqZaC6tWeZdGzGiwAuRc78Y8lPRztVmzGpq0uOSl7W5XiqbA+pRc2nMF4cx7Zm0ljjpk844K4/hvinO1AW0RLjOkSYGqAd+SosP2qxjTEa2Gzqb2F7Hg7tcDwKsMR2lqPLW0cIzDULF1OnNyJl2oxz2jguupRnKhsaV/czmjqakW5dzf4nF6AA4ybRfcE7jnt7Ksx+Lb3Ya4GZNucfBEenskZ/TLaGHfSfJe7wkiTpc0E7HnHzVD3tKdDn1qjpu/u2imHdGai6o3qSPLgvKo6O2XydsfSC2JtZDE5iDUZB5C1xtAEK4wDK1U2Bg8XXPPwt4b8VYZNlDi2X+K9o2I4cNlu8gyR0T8I9Z9169HRxaTaM3rJtCewuTuphz3AyYALviPM+S2YUZ9ZlJviIEKrxWZufZvhbz4nyXfGKirI5ZScndlhisbfQzxOPsnsJh9Avdx3KhZVA23PHirRSQCEIQAhCEAIQhAY6sxR3BWFZqhVGoQNSiUlyTKAeDkoOUbUuh6kEkOSxV5qLrXdakgkuaD1TL6XL3/VN60oV+aECHAjcfmEqkWcWg+Rhd70LjwDwBSwsSmU6Z2JHn+oS/sY4EFVp6Ehc71wUWJJWLygVBBCzua9l6h+ET1H6K7bj3DmnW5w4cSsqtGNRWkQ43MXl/Z+q139J3nED5lWVfs6+qZqxO17wPRaYZ8Yi3yCadnE8GrGGipwdyvTRQ0+yNPjPspVDsrRH3Z81YHNejUg5oeYC6FTiuxOwS7siXua9pAaxpDGwfC4/ebf184XcD2Io0yC8i3OB7Lj82efvO9EwcUTwJ8zKhU4J3SLbUaelVw1EAM8RHJIxGevNmwwfMrPNeT/hP0mq5Ymd6SZJJPM3TrCo7U40qQW+WVLq8as1ljvEtK3ZAdQhCgAhCEAIQhAZx7VFq01PcE05qAqqjEw5qs6tNRKlNCCGUmU89iacFIOal3UkFcQDmpcJSJRKA6XLmtcKSVIF96VzveiQuQgFl4SCiEaUAksSe7ToalBiEjHdJQoqQGJbWKAR20U62mn20061iAZZTTzWpYalhqASEpK0o0pYErKvjWpCzeUM8UrSBACEIUAEIQgBCEICiKbKEIBt6jVQhCEEWoo7kIQDLklCFIBcQhACEIQHEIQhILq4hSBQSwhCAW1OBCEA41LCEKAKCcahCkCkIQgLLKldsQhQwKQhCgAhCEAIQhAf/2Q=="/>
          <p:cNvSpPr>
            <a:spLocks noChangeAspect="1" noChangeArrowheads="1"/>
          </p:cNvSpPr>
          <p:nvPr/>
        </p:nvSpPr>
        <p:spPr bwMode="auto">
          <a:xfrm>
            <a:off x="160338" y="-144463"/>
            <a:ext cx="304800" cy="304801"/>
          </a:xfrm>
          <a:prstGeom prst="rect">
            <a:avLst/>
          </a:prstGeom>
          <a:noFill/>
          <a:ln w="9525">
            <a:noFill/>
            <a:miter lim="800000"/>
            <a:headEnd/>
            <a:tailEnd/>
          </a:ln>
        </p:spPr>
        <p:txBody>
          <a:bodyPr/>
          <a:lstStyle/>
          <a:p>
            <a:pPr eaLnBrk="0" hangingPunct="0"/>
            <a:endParaRPr lang="es-ES"/>
          </a:p>
        </p:txBody>
      </p:sp>
      <p:sp>
        <p:nvSpPr>
          <p:cNvPr id="3080" name="AutoShape 11" descr="data:image/jpeg;base64,/9j/4AAQSkZJRgABAQAAAQABAAD/2wCEAAkGBxQSEhQUEhQUFBQVFxgXGBUYGBcVFxgYFhcXFxUVFRUYHCghGBolHRcXITEhJSkrLi4uFx8zODMsNygtMCsBCgoKDg0OGxAQGywmHyYsLCwyNCwwLC8sLzQvNCwsLCwsMCwvLCwsLDQsLC8sLCwsLCwsLDUsLCwsLywsLTQsLP/AABEIAMIBAwMBIgACEQEDEQH/xAAbAAABBQEBAAAAAAAAAAAAAAAAAgMEBQYBB//EADwQAAEDAgQDBgMGBgICAwAAAAEAAhEDIQQFEjFBUWEGEyJxgaEykbEUQlLB0fAHIzNi4fEVckOSFqLC/8QAGgEBAAMBAQEAAAAAAAAAAAAAAAECAwQFBv/EADARAAIBAwMCAgoBBQAAAAAAAAABAgMRIQQSMRNBIlEFFDJhcYGRodHwwSNCseHx/9oADAMBAAIRAxEAPwD25CEIAQhcLoQHUJp1ceabOIPJBckoUM1jzSDW6lTYi5PQoAxHVd+1dVBJOQoP2rqutxXVG0ssE1CjNxN4kSnO+5hUjOMuGS4tcjqE2K4Sw4FXIOoQhACEIQAhCEAIQhACEIQAhCEAIQhACEIQAhCEALhKCkFAcc8ppy69ySxpdc2H1UkCC/kkuY7jA8zCg5pm4pCGw36rJ5hn4nxPJJ8/os5VEi8acpZSNnUe0b1WD3TDnsP/AJm/IrCjGVH/AAU3u6kafqnRhsUbikPV91Xq3L9CXc2fcT8NVh9YTdbDVW3gkcxf6LG/a6tM/wA2jUb1A1D2Vtleeg/BU9J+oKlTTKypyiWXflFetdsVIPEATv8ART6GLZV/qNAd+MWKMfgw0Bx8Qt4uvDZcPpDqbPD7Pc6NLs3Z5I7KDonWZHGN+iS3NHCGk3mDYyk1sY/T8Ddx9736KKM1JdoIYHgSHEagR5rw3KN/C2vqegoN+0ky/pVA4DcHyiUOcW/qFVCtU3Ba1k/EPeylHFFlz4mc7XHku+l6QnTS35Xn/JyT0t3gn0sWfNS2VuYhY/Nc50GKe0b+aMt7RmQHmfS/VaS9NR37VHHmF6Pnt3G0B5LocoWFxQeJBsdvJSC8r0aOrhUVzilTcXYfQmqdUHb5J1dRQEIQgBCEIAQhCAEIQgBCEIAQhCA4SmnlOOUXF4llMS9zWjmTCNpK7IZzTJAXc0raKZIidgNpKXReDBBB291UdsMT3bKb5IaHGbTuLKs5WjdGlGO6aRW/ZybuPjP3rW6XT2LotMOeASNrceQHBVbs5ougOdpJuDMeRgqyZUhrS5wOoS122oC08pXLFrg9OUWrNkXMHPYwvs1oEnTBdCYws1WNc2pWbqkw7w24EGIMp7HZqxgPeEBsHfiqFvaNurwPkxs1jh+ZCzm7S5NqcHKPGfMvIqtMd4fN0OB+kJNfLmVf6jA1/B7bHzCdyjM6NQkVabvhgGJMneANvNTg4NGxPIcVrHKMKl07WKfDUquHcQ4mpTOzou3o6PqtbgXiswscBpcItb181Hy6lqJL40t+Kdul1Ly+m1peQQGydPKOi2Vtvi4OGqrSxyYXH43u9dKpBcwlk3DiBsVMyl+oMAY1w4Ay63Eatlfuyyj3r6rgHue6btkARAA/VShVLbCC3awmOmkBfMulGM3Z4zx5drnpPU3jZIr8JhS3whoDL+Ex7ApvFVBRu6k/Sblwu0dbbBWlbEtaYJM26b7RMT6JygTFyT0iDHI9VpsV9qeflj99xj1WstHlnaLGg13PFmm4jjZV9DHgvH4Z35LXfxAyRjKf2imyACO9AuIdbXpGxBiY4EngvPHQ0kjbh1WU6OfEepQqRnDBvMjzp7CRqaQ3aeIngf1W1yvH960G3XovKclyrE1gXU6Z08yQwT0Ljf0WqyjA4qmZcW0o31PH0bNlnCdSjJW4MtRRpTTykzaVJ3F07QxXNQ/tQJAMT5wevokhw3DhfrP0Xv6fWwttkzxalGXKRdMeDsuqrp1iFOo4gHzXoJpq6OceQhCkAhCEAIQhACEIQAhCEBme0PaYUpp0vE8buEQ3p1KyuCxtTEVWsrPDzBgEwBJEgRvIA+Sn9pMtNFzjIIcJFtpOyx2JqFha4SCNjxkEwvl6usrVKzhUWE+Ec0pO+SZju0NalVf3TiPuwNobaCOdltcBj2Zhg3UcQHU3PbplwILXD4XtneDBXnlTGUjLqpLKhcXhwFpG4j3VnmGdv7ttSmZbvI5LppaiWnspZjImFRwdxvOME/AOP2ika7H/APmPwHgC1w+ExaDCVTrBtIdyw4nDOmaYJ7yiZ2HG+8iVdZL2qq/ZxVqNDqJcWE/EJHBzTwMpYZl1UhzWdy/fVRcaZB/6fD7L0JQ7xZ7lHXRlFKa+n47fFGfdTa8NbSxFSk0T/LrUnG53BfEkeasMHkjoE1GG8kspvBcOVyAArV2AYf6ePrN/7sY8/NsKHXyEOJL8yqEHcCmR/wDuFXK7fdfk36tN/wB1vk3/AATcJRp0r+FoG5JE/wCEzj+1NFlmu1HgGiZ4QDIEquOQZewzUrYiseRcym3/AOon3UjD59hMNbC0KTHfj+N//u6SqSrqOG0vhlkeBu6UpfZfkscso4qpTJrTRoaiYMsqVQYhpZJ0ttv57q//AOQDRAbIEXGw6LHYTO6tarLncDAM7/lxXKmZuhzSbkz+X5BeVrtVNSUYXWC8KHVy7c9jZNzVjtpHpbjaw/JOuqNcOTYFmmD6zEDyWHwebOphrQY8QJ5mTtCl4vNHOnkOEe5jdcfrVRK0s/v72EtF4vCa+n3fL4bXu4RvfeLpjG4s0hqMFg+9MbmIPNZ0Ypwb4bjczsZFrc/NNUc/cy5uCASOEH25/JT6y2rWt8P3JT1V3ve5ozWFQFpILKjSHCZMEQfYrLVMdQwj3UWUWMLYbOkEkbgucbmZ91a4TNWVIEAc4sfYdF552wxR+21mkzBbxmxY0jbbfZbxvUjaLNaFOKk1JGtzHOCNLw9rxNwDBEf2kCyqa2cOc4mZmefXZZqjidQLfX/CkYasYAdcDb/aylQjz3OleE0P/IuhpJNoG/D9U9h8yNN0VAdJMjyN1QtdNtjJ8oUutU1Na0x4Z4XuqdOPcOXY2uFzXXSd3YAIDiJJN9xAPqEvK8+loD7uHLiOdysx2dxrmVAAJB4fmpeFDdTjsATA9bAKy11fTwWyXytg8P0pTVOalHub/L8xbUFjI9x5qwBXnDcZ3DKhuS6AL2mbq87K9oe8d3TuUtPluCve0vpSFXZGSzJfc8+M/M1iEAoXqmgIQhACEIQAhCEBj+0+KHeQYIHDpZYPNKY1FoMjeeXorrFFjSXlw8QmCZIlZvF4kFxPORK+dq011nVeG+xzPLK7HUZYRIkX+qoaWaVQG0aLXOF/CAXOceNheFpsHhnVajabfvRfpxNt4C9L7P5PRwgcykwGTqc4xqM7kkjbpsphqIQVmrnTR0zmr9jznKMmzKpQNOm3u2PIeG1SGNBm5O5ExtCu8B2DxLrVXMoxu4O7xh6tFjHnC9EFRp5WtIFrJNbG6bRJid4+Y/forevNLtY646dL2Sho9hqIZBq1STs/WG+UN0wqPNOwOJa1zqWJFQjZhaWSOI16iJHy8lssXi6rRI0gb3MEjkQ7ZJp58PvfDMTaLibAmSFktWl7X3RuqVS14nlmadm8Thw19cEsPEEEA8nRt9OqiYfDiRpBBJgQDc8ABxXrWIzGnUGktD2vs5pMzJ2iOfFRMHlDKbnPpUNNhvOqLfccbXHJcsq6llP6HbTqbY2migyvJnU4fWcW22sCCbX9FUZ27u6moElvOItPHktvmDzIDjpkbEXPCFi8/wAW0OeweNtt+EE2gAWWKm5ytI2pPuu/0I2HxAqEEQYInpxuFaUHF0G5uZB5A2jh/teeVqr6by6l4T0uInYjipuC7UvAh4h34m/SOC6Z6KTV4Dq2eT0GtVIHnE77b3VVVADiRJBmYMgHhuqnLs+diT3TGl1XgALBo+892wHM+W8qzr4GrSLjUAMmDpJLTv4jq2N/ZYeryp4mXjJS4YzSzPug97gWsbueIAMiOfKOqyGPzY4is+q+xcRHOAA1s9YAlbpnZB2OaG1KrqVMbBsS48CQ7do5KBnP8NXUaZdSqOdH4gB6EDbzXdpo04w3PlnPUqeOxnKDx7K0wztgfNZ8tdSdoeII/cjmFZUMWLJVp+ReErl3SvKWSTykD59Fe5RlFKmwPry9xAc2m0kABwFnHfVxiysMLi8PREMp0wQNyNRjfd0nivPlKKeWWTb9lFJ2fP8AOYNpt6lOYzBup1Xg1P5bbyIkzw6GVfjOqBmWMaQB9wH0jhxThGHqt7x9Km8EgbnVyu2d1rTVLmWfkcOtoSrJXVjFYnGl72MBtIgTKusG0NcHAkEbQYj5Kww2W4DvLUQJiHa3+HyE7qNm2Rd011ajV1MF9JEaG8XEi7gPL5qlSKrS/pytb5fT/R5VfR1oWdsGyyLOW1YYDqIsTxBHMcrbq9CyHY/KGUh3oqCo57RcfDBvb2WtYV9Xpup011OTOIpCELcsCEIQAhCEB4lnvZysKjqgfpoyRrAD5O4ESOE7kbLN4qoaToLtbTcP06fRwmxHmvXKLW1GVKZbLSbtPI8jztPSJWFzrIa9KsWMYarDcOlolnw3JIDXjkeS+es5JTqJJPn3P4mDSJHYOs0PqO4+EcrGePmvQH1yBq8AEXLpJHIG37lYHsbhm0e9e+WeItG+7GyPCbgySD19VqcLnbLNgkD53m64dR4JNXwe3pqbdJWRMql7nyS4CILi3TO8aWzebfJVONzUs8DHAj8RiwB4AbzfdSMZigG2faTyH/tPHoFkcXmQbIaQB7g3v7rK1+DspxvyWBzYtAN+Ikk7RFwP1Kap1qlZ4pMBJJEgSQ0xBc4xYDmm8iyw4gh9UEUBubgvI+6wjhO5/PbUUcTSotLaLG022kNmXEWGp1y4+apUnCGHz5fk3c2n4Vd/YscuwtPDMsdT4hz+PkOQ/S6U7NmgzHG/M+pWdzHNYBkxIkfOFXYbEF5JBsTEzt1EcbLnSq1He9kjD1eL8VTLNNmTW4qkWDwuiWEGwdwt+/08xzF1SnULKgLXN3BB/d+a3gxOkwN+Xy257+yaz/DDE4ZzXAa2gFj4Etg7EzOn29lvpqrjLbUXzLpbF4eDzbE1ZdOx4Ktdhy9wDRqc4wANySbD1KexTHMeWvsR6yDsQeRV92AqU/tX8z4gx3d7/HYW6wTuvaUunHcjOVng33ZPJmYSk1oa3vHAd5UA8Tjc+IjgLgeiunV6PwkTqIgG997dbSo1fFtDDpJmBP5BZrG4w6rcON14zqylU3XLQobvcbM0iDDHNgmSI57EevNdxDJaZIBiACYbfbadJ+e6qMtxge3S4uki5BEAjaf7hupNLGMYYdH/AFnUDNgZ2IsRFtl0KeLswdOSdjA9qMjDy5sd29pkcQNzDSR8JuQEvs/2YbQZ32JdqqiC2l9xjpsXuPxnYxEDqtj2kx2H7s6wDDSWAzMgnqJAMHc8V56M6LqbtRMyZHCQtnUm42g7o2px3Zlg0Jz9wJbIINzIn1k/knWFlQt3p6iQHadTTYS0XHnc2t6ZGjiNr33/AGVpstxIqACo4xEHS4NJ+6Nxc7e6y2bMM0l7heLoVXkuDu8I1NqBpa0MIkeMk7WN7zzVfQxulx0x4tgRMX/Edrcd/JXznfZywsBax+oklp8RG8DTAEFtuZ4xZynjGn+jqmIhok6RtEDgrNRZnukl7ivwFJzn7QGHiJvNmkWkmRcniFZ5JmLu8NKoJbJGggGx3BIN/KFHY2q+W+MEAGYEkA2aWk+OI23n5J2g1rAKjdTXatL5+6fxRvvMj+6OCzatlYZZy3Jp5J2TY6lhC+m8PY5jocS4d2W7tc0cDpIlbjDVg4AtIIIkEbEHYhYHN6VGu0vru7trLB4ElwEGCwm95FlrchxjatNrqcaAABcEgjgQNoX0OirKUUlZeS/yfOTg6dRxLlC40rq7yQQhCAFxdQgPPMbT3glroIBFjfcSsvh89qUqwpVGh2owHCxPKeBW+zbAaTa9pWD7T0CL6Rq4Hl1HVeLrtHCV21dGElkr8Tnhc+fhkzHrHrsClfbi1sg3478dvPgsoKbi8anaSDtYw2B4iQbb+yk4ys5jR95u8tmPW0hYS00cJHs6fVRUVG5Z4nNHGZP78lVVsbM3v++Cp35jJUvs9/NxDRNmHWeukggepWq0qgnJnStRd2R6tiMToYymLNaA1sWFrSOSgvrESbSfyPAqNiK+oDhe82Hom3ViLC144nleV4ap9/M699lZHMU4ug8+EbKdhqWhgHn+/wA1Ea8WUqk6J1Te3vEfKyvJYsZuVyS6rqgzHI3vyATbsUREHeY6RzjiotUnc7T+k7+qa7yxdtfY7nhb5eyp07llIq+0WEbVpuIgVG+LVBvEnSqz+H1Zgr1Hu3bTOnkNRAc6YsYgT/cVd4okAHisnmGE7lwq4fW5xcQ6mDqLg7drQBJvfj7L09K99N0m+eDKsrNTXzPQX5trJbIEcOJi3PeAo2I11XinSY57zIIaAY8yRAF9zAVz2c7G0WUmPxQc+t8ZaXFrGgzDCB8UTJ5notdRZToNAo0g1p/A3iLXIH1XJ0qcZYfBL1VsRRkcL2UxQue5Hk83gcDp3Sahcw93XaBItZpj8JYW/dJEEDktk3E6plwbYxBm1r8Cbqj7TZWTRNWS+pS8QImS2xcCPIE+Y6lJRv7KM4V5N2nYqu0D2mg6kSLeJjWmQJOx5yDY72XlNeoaTyDsT/r2W/xGbNqMFOm25d4RO883HYX32tdaDKcnwuHcypUaKleBD33DTF+7aR4Tfc36ropVY014+C0lKPHJ5jhsULTy/wAq2wlcWjeV6fXxdCsO7fRZUa6xkA7deB22iFQZl2Kw9Rp+yF1KqAS1rnufTdxh2rU5vKQbciq9SlV4f1Cqyj7SsMZdmTTLHta4WIB4OAsQTt/lXrKBcw9y06TBLZgNvcAX1Xna1+ixea5JiMKAajdbeL6epzWkCTqsCPMiPom8vzp7CC1xER7R+aytOK80X2xnmLNHjszdLNJ0gyTa88eu1/8AUqTha7aj3NeG3F4vLuDm9eqr8zxDq9EVPDYRqtb4hebixsOnRVlLEukGdgb+vD98VVp8ohJWsd7UYOo2sxhcS0tkG+mZOqJ9PmtJ2Co1hW2ikGkOM7ndtufGVgs5z4vrsYTYNiTsNRJueey3v8OMcQ99Ilrg4ag4SYIjc7AfmvR0yiq0Nya8j5/UuPWa956GwpabTgX0ABCEIAXF1CAp8JUZVaA70P5KDj8ia/VqAcIMefBVeDxhpnmOI/MdVqMHiA9oIMj6JhkWPJc97INa7vGC15bzi7Qekx7rI5jRqNcSZE3nnygixXvWYZbINpaVhM77KuhwYCQeA3HS+4XDqKDb3RRRo8ixbzMw2fID3U7sm4/aOAlh+oi6k5xgDRfpfQeGzHel9wTtLQ0Bt+c+aoi40qmphnSfJQ47ouHextSntkmenEju5G+q5/IeSqMXml7HY7cDHTjZOYfHaqVE7BzJPD4iXT8iB6KlzSgWEuHwn2J4eS8WlSW9xkdVPWXnKL88Fxh835gfT6q3qY9rogySPQHjc9RbzWcySoWNNRvxElrTyAHijz1AeiucvoUMQT4zQqncEB1InjYQ5gPMao5QpnShdon1+CqOMvqS3Pnf4jbTtBE2I/e6YquEySY5z877Hgl4um/Dyyo3S6ZaRc3MBzXfeYRsfNQ9W5Gxkj0mZ+iz6VjvjO+TmMq2na315ytH2KyRrQ3E1AXGJaIgM1Dc8zePmqDL8vdiazWkeEXedwADt1k2hb2rUa1oYDEAAW3tx5Ss60+nGyeWXvfA3jszeDZ1+N4ABjj8v2FV4rMKlEt8RIfJjw2E2MSSCRzSM3xTWwQTqiHEDfkAqA48mRY8ifisIsfVZU4bkaKyXBp/+aY4hzdTCDIv4ZvqGn8Jta3FX+ErhwLJ8V+ojiDeCPysvNKDoJLT4SRHT9yVednsY4VGyS28TEzw24rRxcHcpKKawUjsKMJmD2U3FzGM1smxbrkAHnHiE9BzV9SwZdpqawA7YEE+K/hMG1hv7Ki7fsFPMGObcvolrr/ea4OBPCfEUnAYt3My0AwOvGeS6K9Nu0ucf9+5NKd48m3qO3Ic3VFm3k24OgSfom6uYvpgaXBrYLg5ohpPG/3nFt9zw4qt/wCXq93MiDAiJiNtx0slYMl8aw2JaLnwg3i5+G3p84XMnfki3maPA56148XiI47E77Dfgs5nfY0EOq4Q6mw5xpGS4Rcd1pEuvbSel1V1O8pVajgC0C/AwDsTvYwtd2cqDRZ/iEjebxJA/t69fNWi5wecorKCit0DC4WtLIiIgm/5fvZOtqNgNMi9/LoFbdvsAKQOIoscQ50Vmt4atqongTY9SDxWDdmDny1gdqd4Z4ibcOK66WndTMTKWoiuR+qO/rkUPCJ06m7kNEb7g843hev9gezrqDDUeSS8DfeBtJWf/h92Q0NDnN0/Ur1JjYEBe9RpKCPHnmTZx+yWm6p2HMpxbkAhCEAIQhAedSpGCxjqTpb6jgf3zUddUA2OXZi2qJbvxaf37qRWoNcNhPJYik4tILSQRsQr7A5yHeGrY/iG3ryUkEfH5a10hzQR1ErzztN/DZryamGcKb/wH4D5fh+i9ceZF7jmP3dV2KowJ3HP9eSq4kM8WyfKsRhv61gzUKdPw/EXSXB25FyR1+Rs6tWm+n/OYC7Z3iOogj737Ox22Vz2re2f5b2tfEXG/QH/AF5rzzH167dQNgbGAP3wXhVYdSq82OeXNyxxGOpCGU2hjW2ABJ9TJMkzvuomIr6C1073a4cY/NUYoPc175kM0z5udpH5qXlk1G1GOu3Tq3BhwIEiOMErd0Ipbm/iQ1fLN/kmObiqXd1odpuCLFpP3m8trtNjHkRSPxDWVSNQc1sgO3BIbvbeSPQuVT2YtUq0qlQ0xUY5ragkw4jw+65U7M4sjxYjDuEyfE8aud+64rNUoRk1KSS7XOzTajpppvHY3eQNFOmXk+Kp1FgNh+fqpP8AyAl3MgkX/VZOlmbgQx0U7xbYWFpHJXPfWBEWg+8yvLrUnvuz3ISTWDuZv1m9ja3KNxHoqwUmuDuZ4G5EbbRJKsMQZeTv+tuHJQ9OmTxLoJN/UDmtKeFYs2KawtsBcWBPXxX+al4SqSGiB5bkQJJIH15KIHEeGwgySZvNp3sefkEmrWipxkE32n05K047iu4O29Rj3se0Q7S0eRHh9BH7uuZR42E79N9gf0VP2lxvgj9lW/Ywgsk9Pr+/dbVE1QUmVjLxWLRr3OBt4RuDtNo9dx8k5gazxF4EkiRezgbD39FaCm3Zw4TfYEC2/T98FU1opFxMuEWM8XEbuvEE7m264Yy34Ni4a5rtNSrTGkSCYA1GxAdNyDEzxhQRmAFQmm0NbcuYLN6wPu7AxtZMOxBNMNLrW3PE/lZRWjS43vxvvdWUW+SVZGjoUxiqFek4j+YxzYn4SbsLYM2cGm3JUf8ADDsgXOFepPdskMB+8fxHy+vkrjs1TmoA34nEDbYTJJ6ACflzXpOEwjWNDWgBoEACwXs+iqb2ybWL4PL1+3erCsNRAHkpCFFxNaTob8R9hzXrnCLpHU4ngLDz4p9JpsDQAOCUgBCEIDkoXYQgPPnMSQFKexN6UAgBKDUoBKAQgewuJczY25Hb/CsaeMa7+137+aqwEodVJAnOMmpVh4mgH8QFvULG5v2WiSJcOmy3TCRsbJt9+CznRhLLRRxTPKqmWhge0ss8AOEbwZB8wVXjBCnLmSZBaAdhJH6L1fE4Fj9wPRVlbJG8AD6LGpQ3Jpdyrizzujh9GrUDcEagJieNr/JM5XiruDnjSwwTO0mAt1WyMcoUL/4/BMRfpKxlplbBGwxuMzUPc802HuwQwVIjUbT/AK5J/B497SATIOx+SvMx7EurQS9w07AQAPJoEBRf/ieKYPA5rwOBEHz43VammusI9ChX2qzJH/KtIi7T14xG31Uelie8iBJuCORvf3UR+X4hgGpjZG0nblcC/t5KFiTWpzLDq4ua78rFcT0yTs8M6fWo+ZbVsZH90tjyvumml9V2lgLnXtPAcSTYDqqvCUqtUgFkDmSB9JKtc9DsDhqZaC6tWeZdGzGiwAuRc78Y8lPRztVmzGpq0uOSl7W5XiqbA+pRc2nMF4cx7Zm0ljjpk844K4/hvinO1AW0RLjOkSYGqAd+SosP2qxjTEa2Gzqb2F7Hg7tcDwKsMR2lqPLW0cIzDULF1OnNyJl2oxz2jguupRnKhsaV/czmjqakW5dzf4nF6AA4ybRfcE7jnt7Ksx+Lb3Ya4GZNucfBEenskZ/TLaGHfSfJe7wkiTpc0E7HnHzVD3tKdDn1qjpu/u2imHdGai6o3qSPLgvKo6O2XydsfSC2JtZDE5iDUZB5C1xtAEK4wDK1U2Bg8XXPPwt4b8VYZNlDi2X+K9o2I4cNlu8gyR0T8I9Z9169HRxaTaM3rJtCewuTuphz3AyYALviPM+S2YUZ9ZlJviIEKrxWZufZvhbz4nyXfGKirI5ZScndlhisbfQzxOPsnsJh9Avdx3KhZVA23PHirRSQCEIQAhCEAIQhAY6sxR3BWFZqhVGoQNSiUlyTKAeDkoOUbUuh6kEkOSxV5qLrXdakgkuaD1TL6XL3/VN60oV+aECHAjcfmEqkWcWg+Rhd70LjwDwBSwsSmU6Z2JHn+oS/sY4EFVp6Ehc71wUWJJWLygVBBCzua9l6h+ET1H6K7bj3DmnW5w4cSsqtGNRWkQ43MXl/Z+q139J3nED5lWVfs6+qZqxO17wPRaYZ8Yi3yCadnE8GrGGipwdyvTRQ0+yNPjPspVDsrRH3Z81YHNejUg5oeYC6FTiuxOwS7siXua9pAaxpDGwfC4/ebf184XcD2Io0yC8i3OB7Lj82efvO9EwcUTwJ8zKhU4J3SLbUaelVw1EAM8RHJIxGevNmwwfMrPNeT/hP0mq5Ymd6SZJJPM3TrCo7U40qQW+WVLq8as1ljvEtK3ZAdQhCgAhCEAIQhAZx7VFq01PcE05qAqqjEw5qs6tNRKlNCCGUmU89iacFIOal3UkFcQDmpcJSJRKA6XLmtcKSVIF96VzveiQuQgFl4SCiEaUAksSe7ToalBiEjHdJQoqQGJbWKAR20U62mn20061iAZZTTzWpYalhqASEpK0o0pYErKvjWpCzeUM8UrSBACEIUAEIQgBCEICiKbKEIBt6jVQhCEEWoo7kIQDLklCFIBcQhACEIQHEIQhILq4hSBQSwhCAW1OBCEA41LCEKAKCcahCkCkIQgLLKldsQhQwKQhCgAhCEAIQhAf/2Q=="/>
          <p:cNvSpPr>
            <a:spLocks noChangeAspect="1" noChangeArrowheads="1"/>
          </p:cNvSpPr>
          <p:nvPr/>
        </p:nvSpPr>
        <p:spPr bwMode="auto">
          <a:xfrm>
            <a:off x="160338" y="-144463"/>
            <a:ext cx="304800" cy="304801"/>
          </a:xfrm>
          <a:prstGeom prst="rect">
            <a:avLst/>
          </a:prstGeom>
          <a:noFill/>
          <a:ln w="9525">
            <a:noFill/>
            <a:miter lim="800000"/>
            <a:headEnd/>
            <a:tailEnd/>
          </a:ln>
        </p:spPr>
        <p:txBody>
          <a:bodyPr/>
          <a:lstStyle/>
          <a:p>
            <a:pPr eaLnBrk="0" hangingPunct="0"/>
            <a:endParaRPr lang="es-ES"/>
          </a:p>
        </p:txBody>
      </p:sp>
      <p:cxnSp>
        <p:nvCxnSpPr>
          <p:cNvPr id="10" name="7 Conector recto"/>
          <p:cNvCxnSpPr/>
          <p:nvPr/>
        </p:nvCxnSpPr>
        <p:spPr>
          <a:xfrm>
            <a:off x="0" y="620688"/>
            <a:ext cx="8143875" cy="0"/>
          </a:xfrm>
          <a:prstGeom prst="line">
            <a:avLst/>
          </a:prstGeom>
          <a:ln w="34925">
            <a:solidFill>
              <a:srgbClr val="5BA3A2"/>
            </a:solidFill>
          </a:ln>
        </p:spPr>
        <p:style>
          <a:lnRef idx="1">
            <a:schemeClr val="accent1"/>
          </a:lnRef>
          <a:fillRef idx="0">
            <a:schemeClr val="accent1"/>
          </a:fillRef>
          <a:effectRef idx="0">
            <a:schemeClr val="accent1"/>
          </a:effectRef>
          <a:fontRef idx="minor">
            <a:schemeClr val="tx1"/>
          </a:fontRef>
        </p:style>
      </p:cxn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1159" y="20224"/>
            <a:ext cx="1555606" cy="600464"/>
          </a:xfrm>
          <a:prstGeom prst="rect">
            <a:avLst/>
          </a:prstGeom>
        </p:spPr>
      </p:pic>
    </p:spTree>
    <p:extLst>
      <p:ext uri="{BB962C8B-B14F-4D97-AF65-F5344CB8AC3E}">
        <p14:creationId xmlns:p14="http://schemas.microsoft.com/office/powerpoint/2010/main" val="2089089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0" y="-26988"/>
            <a:ext cx="9144000" cy="865188"/>
          </a:xfrm>
          <a:prstGeom prst="roundRect">
            <a:avLst>
              <a:gd name="adj" fmla="val 0"/>
            </a:avLst>
          </a:prstGeom>
          <a:noFill/>
          <a:ln w="9525" algn="ctr">
            <a:noFill/>
            <a:round/>
            <a:headEnd/>
            <a:tailEnd/>
          </a:ln>
        </p:spPr>
        <p:txBody>
          <a:bodyPr wrap="none" anchor="ctr"/>
          <a:lstStyle/>
          <a:p>
            <a:r>
              <a:rPr lang="es-ES" altLang="es-CL" sz="3200" dirty="0"/>
              <a:t>	</a:t>
            </a:r>
            <a:r>
              <a:rPr lang="es-ES" altLang="es-CL" sz="3200" dirty="0">
                <a:solidFill>
                  <a:schemeClr val="tx1">
                    <a:lumMod val="75000"/>
                    <a:lumOff val="25000"/>
                  </a:schemeClr>
                </a:solidFill>
              </a:rPr>
              <a:t>Muestra</a:t>
            </a:r>
          </a:p>
        </p:txBody>
      </p:sp>
      <p:sp>
        <p:nvSpPr>
          <p:cNvPr id="3" name="AutoShape 9" descr="data:image/jpeg;base64,/9j/4AAQSkZJRgABAQAAAQABAAD/2wCEAAkGBxQSEhQUEhQUFBQVFxgXGBUYGBcVFxgYFhcXFxUVFRUYHCghGBolHRcXITEhJSkrLi4uFx8zODMsNygtMCsBCgoKDg0OGxAQGywmHyYsLCwyNCwwLC8sLzQvNCwsLCwsMCwvLCwsLDQsLC8sLCwsLCwsLDUsLCwsLywsLTQsLP/AABEIAMIBAwMBIgACEQEDEQH/xAAbAAABBQEBAAAAAAAAAAAAAAAAAgMEBQYBB//EADwQAAEDAgQDBgMGBgICAwAAAAEAAhEDIQQFEjFBUWEGEyJxgaEykbEUQlLB0fAHIzNi4fEVckOSFqLC/8QAGgEBAAMBAQEAAAAAAAAAAAAAAAECAwQFBv/EADARAAIBAwMCAgoBBQAAAAAAAAABAgMRIQQSMRNBIlEFFDJhcYGRodHwwSNCseHx/9oADAMBAAIRAxEAPwD25CEIAQhcLoQHUJp1ceabOIPJBckoUM1jzSDW6lTYi5PQoAxHVd+1dVBJOQoP2rqutxXVG0ssE1CjNxN4kSnO+5hUjOMuGS4tcjqE2K4Sw4FXIOoQhACEIQAhCEAIQhACEIQAhCEAIQhACEIQAhCEALhKCkFAcc8ppy69ySxpdc2H1UkCC/kkuY7jA8zCg5pm4pCGw36rJ5hn4nxPJJ8/os5VEi8acpZSNnUe0b1WD3TDnsP/AJm/IrCjGVH/AAU3u6kafqnRhsUbikPV91Xq3L9CXc2fcT8NVh9YTdbDVW3gkcxf6LG/a6tM/wA2jUb1A1D2Vtleeg/BU9J+oKlTTKypyiWXflFetdsVIPEATv8ART6GLZV/qNAd+MWKMfgw0Bx8Qt4uvDZcPpDqbPD7Pc6NLs3Z5I7KDonWZHGN+iS3NHCGk3mDYyk1sY/T8Ddx9736KKM1JdoIYHgSHEagR5rw3KN/C2vqegoN+0ky/pVA4DcHyiUOcW/qFVCtU3Ba1k/EPeylHFFlz4mc7XHku+l6QnTS35Xn/JyT0t3gn0sWfNS2VuYhY/Nc50GKe0b+aMt7RmQHmfS/VaS9NR37VHHmF6Pnt3G0B5LocoWFxQeJBsdvJSC8r0aOrhUVzilTcXYfQmqdUHb5J1dRQEIQgBCEIAQhCAEIQgBCEIAQhCA4SmnlOOUXF4llMS9zWjmTCNpK7IZzTJAXc0raKZIidgNpKXReDBBB291UdsMT3bKb5IaHGbTuLKs5WjdGlGO6aRW/ZybuPjP3rW6XT2LotMOeASNrceQHBVbs5ougOdpJuDMeRgqyZUhrS5wOoS122oC08pXLFrg9OUWrNkXMHPYwvs1oEnTBdCYws1WNc2pWbqkw7w24EGIMp7HZqxgPeEBsHfiqFvaNurwPkxs1jh+ZCzm7S5NqcHKPGfMvIqtMd4fN0OB+kJNfLmVf6jA1/B7bHzCdyjM6NQkVabvhgGJMneANvNTg4NGxPIcVrHKMKl07WKfDUquHcQ4mpTOzou3o6PqtbgXiswscBpcItb181Hy6lqJL40t+Kdul1Ly+m1peQQGydPKOi2Vtvi4OGqrSxyYXH43u9dKpBcwlk3DiBsVMyl+oMAY1w4Ay63Eatlfuyyj3r6rgHue6btkARAA/VShVLbCC3awmOmkBfMulGM3Z4zx5drnpPU3jZIr8JhS3whoDL+Ex7ApvFVBRu6k/Sblwu0dbbBWlbEtaYJM26b7RMT6JygTFyT0iDHI9VpsV9qeflj99xj1WstHlnaLGg13PFmm4jjZV9DHgvH4Z35LXfxAyRjKf2imyACO9AuIdbXpGxBiY4EngvPHQ0kjbh1WU6OfEepQqRnDBvMjzp7CRqaQ3aeIngf1W1yvH960G3XovKclyrE1gXU6Z08yQwT0Ljf0WqyjA4qmZcW0o31PH0bNlnCdSjJW4MtRRpTTykzaVJ3F07QxXNQ/tQJAMT5wevokhw3DhfrP0Xv6fWwttkzxalGXKRdMeDsuqrp1iFOo4gHzXoJpq6OceQhCkAhCEAIQhACEIQAhCEBme0PaYUpp0vE8buEQ3p1KyuCxtTEVWsrPDzBgEwBJEgRvIA+Sn9pMtNFzjIIcJFtpOyx2JqFha4SCNjxkEwvl6usrVKzhUWE+Ec0pO+SZju0NalVf3TiPuwNobaCOdltcBj2Zhg3UcQHU3PbplwILXD4XtneDBXnlTGUjLqpLKhcXhwFpG4j3VnmGdv7ttSmZbvI5LppaiWnspZjImFRwdxvOME/AOP2ika7H/APmPwHgC1w+ExaDCVTrBtIdyw4nDOmaYJ7yiZ2HG+8iVdZL2qq/ZxVqNDqJcWE/EJHBzTwMpYZl1UhzWdy/fVRcaZB/6fD7L0JQ7xZ7lHXRlFKa+n47fFGfdTa8NbSxFSk0T/LrUnG53BfEkeasMHkjoE1GG8kspvBcOVyAArV2AYf6ePrN/7sY8/NsKHXyEOJL8yqEHcCmR/wDuFXK7fdfk36tN/wB1vk3/AATcJRp0r+FoG5JE/wCEzj+1NFlmu1HgGiZ4QDIEquOQZewzUrYiseRcym3/AOon3UjD59hMNbC0KTHfj+N//u6SqSrqOG0vhlkeBu6UpfZfkscso4qpTJrTRoaiYMsqVQYhpZJ0ttv57q//AOQDRAbIEXGw6LHYTO6tarLncDAM7/lxXKmZuhzSbkz+X5BeVrtVNSUYXWC8KHVy7c9jZNzVjtpHpbjaw/JOuqNcOTYFmmD6zEDyWHwebOphrQY8QJ5mTtCl4vNHOnkOEe5jdcfrVRK0s/v72EtF4vCa+n3fL4bXu4RvfeLpjG4s0hqMFg+9MbmIPNZ0Ypwb4bjczsZFrc/NNUc/cy5uCASOEH25/JT6y2rWt8P3JT1V3ve5ozWFQFpILKjSHCZMEQfYrLVMdQwj3UWUWMLYbOkEkbgucbmZ91a4TNWVIEAc4sfYdF552wxR+21mkzBbxmxY0jbbfZbxvUjaLNaFOKk1JGtzHOCNLw9rxNwDBEf2kCyqa2cOc4mZmefXZZqjidQLfX/CkYasYAdcDb/aylQjz3OleE0P/IuhpJNoG/D9U9h8yNN0VAdJMjyN1QtdNtjJ8oUutU1Na0x4Z4XuqdOPcOXY2uFzXXSd3YAIDiJJN9xAPqEvK8+loD7uHLiOdysx2dxrmVAAJB4fmpeFDdTjsATA9bAKy11fTwWyXytg8P0pTVOalHub/L8xbUFjI9x5qwBXnDcZ3DKhuS6AL2mbq87K9oe8d3TuUtPluCve0vpSFXZGSzJfc8+M/M1iEAoXqmgIQhACEIQAhCEBj+0+KHeQYIHDpZYPNKY1FoMjeeXorrFFjSXlw8QmCZIlZvF4kFxPORK+dq011nVeG+xzPLK7HUZYRIkX+qoaWaVQG0aLXOF/CAXOceNheFpsHhnVajabfvRfpxNt4C9L7P5PRwgcykwGTqc4xqM7kkjbpsphqIQVmrnTR0zmr9jznKMmzKpQNOm3u2PIeG1SGNBm5O5ExtCu8B2DxLrVXMoxu4O7xh6tFjHnC9EFRp5WtIFrJNbG6bRJid4+Y/forevNLtY646dL2Sho9hqIZBq1STs/WG+UN0wqPNOwOJa1zqWJFQjZhaWSOI16iJHy8lssXi6rRI0gb3MEjkQ7ZJp58PvfDMTaLibAmSFktWl7X3RuqVS14nlmadm8Thw19cEsPEEEA8nRt9OqiYfDiRpBBJgQDc8ABxXrWIzGnUGktD2vs5pMzJ2iOfFRMHlDKbnPpUNNhvOqLfccbXHJcsq6llP6HbTqbY2migyvJnU4fWcW22sCCbX9FUZ27u6moElvOItPHktvmDzIDjpkbEXPCFi8/wAW0OeweNtt+EE2gAWWKm5ytI2pPuu/0I2HxAqEEQYInpxuFaUHF0G5uZB5A2jh/teeVqr6by6l4T0uInYjipuC7UvAh4h34m/SOC6Z6KTV4Dq2eT0GtVIHnE77b3VVVADiRJBmYMgHhuqnLs+diT3TGl1XgALBo+892wHM+W8qzr4GrSLjUAMmDpJLTv4jq2N/ZYeryp4mXjJS4YzSzPug97gWsbueIAMiOfKOqyGPzY4is+q+xcRHOAA1s9YAlbpnZB2OaG1KrqVMbBsS48CQ7do5KBnP8NXUaZdSqOdH4gB6EDbzXdpo04w3PlnPUqeOxnKDx7K0wztgfNZ8tdSdoeII/cjmFZUMWLJVp+ReErl3SvKWSTykD59Fe5RlFKmwPry9xAc2m0kABwFnHfVxiysMLi8PREMp0wQNyNRjfd0nivPlKKeWWTb9lFJ2fP8AOYNpt6lOYzBup1Xg1P5bbyIkzw6GVfjOqBmWMaQB9wH0jhxThGHqt7x9Km8EgbnVyu2d1rTVLmWfkcOtoSrJXVjFYnGl72MBtIgTKusG0NcHAkEbQYj5Kww2W4DvLUQJiHa3+HyE7qNm2Rd011ajV1MF9JEaG8XEi7gPL5qlSKrS/pytb5fT/R5VfR1oWdsGyyLOW1YYDqIsTxBHMcrbq9CyHY/KGUh3oqCo57RcfDBvb2WtYV9Xpup011OTOIpCELcsCEIQAhCEB4lnvZysKjqgfpoyRrAD5O4ESOE7kbLN4qoaToLtbTcP06fRwmxHmvXKLW1GVKZbLSbtPI8jztPSJWFzrIa9KsWMYarDcOlolnw3JIDXjkeS+es5JTqJJPn3P4mDSJHYOs0PqO4+EcrGePmvQH1yBq8AEXLpJHIG37lYHsbhm0e9e+WeItG+7GyPCbgySD19VqcLnbLNgkD53m64dR4JNXwe3pqbdJWRMql7nyS4CILi3TO8aWzebfJVONzUs8DHAj8RiwB4AbzfdSMZigG2faTyH/tPHoFkcXmQbIaQB7g3v7rK1+DspxvyWBzYtAN+Ikk7RFwP1Kap1qlZ4pMBJJEgSQ0xBc4xYDmm8iyw4gh9UEUBubgvI+6wjhO5/PbUUcTSotLaLG022kNmXEWGp1y4+apUnCGHz5fk3c2n4Vd/YscuwtPDMsdT4hz+PkOQ/S6U7NmgzHG/M+pWdzHNYBkxIkfOFXYbEF5JBsTEzt1EcbLnSq1He9kjD1eL8VTLNNmTW4qkWDwuiWEGwdwt+/08xzF1SnULKgLXN3BB/d+a3gxOkwN+Xy257+yaz/DDE4ZzXAa2gFj4Etg7EzOn29lvpqrjLbUXzLpbF4eDzbE1ZdOx4Ktdhy9wDRqc4wANySbD1KexTHMeWvsR6yDsQeRV92AqU/tX8z4gx3d7/HYW6wTuvaUunHcjOVng33ZPJmYSk1oa3vHAd5UA8Tjc+IjgLgeiunV6PwkTqIgG997dbSo1fFtDDpJmBP5BZrG4w6rcON14zqylU3XLQobvcbM0iDDHNgmSI57EevNdxDJaZIBiACYbfbadJ+e6qMtxge3S4uki5BEAjaf7hupNLGMYYdH/AFnUDNgZ2IsRFtl0KeLswdOSdjA9qMjDy5sd29pkcQNzDSR8JuQEvs/2YbQZ32JdqqiC2l9xjpsXuPxnYxEDqtj2kx2H7s6wDDSWAzMgnqJAMHc8V56M6LqbtRMyZHCQtnUm42g7o2px3Zlg0Jz9wJbIINzIn1k/knWFlQt3p6iQHadTTYS0XHnc2t6ZGjiNr33/AGVpstxIqACo4xEHS4NJ+6Nxc7e6y2bMM0l7heLoVXkuDu8I1NqBpa0MIkeMk7WN7zzVfQxulx0x4tgRMX/Edrcd/JXznfZywsBax+oklp8RG8DTAEFtuZ4xZynjGn+jqmIhok6RtEDgrNRZnukl7ivwFJzn7QGHiJvNmkWkmRcniFZ5JmLu8NKoJbJGggGx3BIN/KFHY2q+W+MEAGYEkA2aWk+OI23n5J2g1rAKjdTXatL5+6fxRvvMj+6OCzatlYZZy3Jp5J2TY6lhC+m8PY5jocS4d2W7tc0cDpIlbjDVg4AtIIIkEbEHYhYHN6VGu0vru7trLB4ElwEGCwm95FlrchxjatNrqcaAABcEgjgQNoX0OirKUUlZeS/yfOTg6dRxLlC40rq7yQQhCAFxdQgPPMbT3glroIBFjfcSsvh89qUqwpVGh2owHCxPKeBW+zbAaTa9pWD7T0CL6Rq4Hl1HVeLrtHCV21dGElkr8Tnhc+fhkzHrHrsClfbi1sg3478dvPgsoKbi8anaSDtYw2B4iQbb+yk4ys5jR95u8tmPW0hYS00cJHs6fVRUVG5Z4nNHGZP78lVVsbM3v++Cp35jJUvs9/NxDRNmHWeukggepWq0qgnJnStRd2R6tiMToYymLNaA1sWFrSOSgvrESbSfyPAqNiK+oDhe82Hom3ViLC144nleV4ap9/M699lZHMU4ug8+EbKdhqWhgHn+/wA1Ea8WUqk6J1Te3vEfKyvJYsZuVyS6rqgzHI3vyATbsUREHeY6RzjiotUnc7T+k7+qa7yxdtfY7nhb5eyp07llIq+0WEbVpuIgVG+LVBvEnSqz+H1Zgr1Hu3bTOnkNRAc6YsYgT/cVd4okAHisnmGE7lwq4fW5xcQ6mDqLg7drQBJvfj7L09K99N0m+eDKsrNTXzPQX5trJbIEcOJi3PeAo2I11XinSY57zIIaAY8yRAF9zAVz2c7G0WUmPxQc+t8ZaXFrGgzDCB8UTJ5notdRZToNAo0g1p/A3iLXIH1XJ0qcZYfBL1VsRRkcL2UxQue5Hk83gcDp3Sahcw93XaBItZpj8JYW/dJEEDktk3E6plwbYxBm1r8Cbqj7TZWTRNWS+pS8QImS2xcCPIE+Y6lJRv7KM4V5N2nYqu0D2mg6kSLeJjWmQJOx5yDY72XlNeoaTyDsT/r2W/xGbNqMFOm25d4RO883HYX32tdaDKcnwuHcypUaKleBD33DTF+7aR4Tfc36ropVY014+C0lKPHJ5jhsULTy/wAq2wlcWjeV6fXxdCsO7fRZUa6xkA7deB22iFQZl2Kw9Rp+yF1KqAS1rnufTdxh2rU5vKQbciq9SlV4f1Cqyj7SsMZdmTTLHta4WIB4OAsQTt/lXrKBcw9y06TBLZgNvcAX1Xna1+ixea5JiMKAajdbeL6epzWkCTqsCPMiPom8vzp7CC1xER7R+aytOK80X2xnmLNHjszdLNJ0gyTa88eu1/8AUqTha7aj3NeG3F4vLuDm9eqr8zxDq9EVPDYRqtb4hebixsOnRVlLEukGdgb+vD98VVp8ohJWsd7UYOo2sxhcS0tkG+mZOqJ9PmtJ2Co1hW2ikGkOM7ndtufGVgs5z4vrsYTYNiTsNRJueey3v8OMcQ99Ilrg4ag4SYIjc7AfmvR0yiq0Nya8j5/UuPWa956GwpabTgX0ABCEIAXF1CAp8JUZVaA70P5KDj8ia/VqAcIMefBVeDxhpnmOI/MdVqMHiA9oIMj6JhkWPJc97INa7vGC15bzi7Qekx7rI5jRqNcSZE3nnygixXvWYZbINpaVhM77KuhwYCQeA3HS+4XDqKDb3RRRo8ixbzMw2fID3U7sm4/aOAlh+oi6k5xgDRfpfQeGzHel9wTtLQ0Bt+c+aoi40qmphnSfJQ47ouHextSntkmenEju5G+q5/IeSqMXml7HY7cDHTjZOYfHaqVE7BzJPD4iXT8iB6KlzSgWEuHwn2J4eS8WlSW9xkdVPWXnKL88Fxh835gfT6q3qY9rogySPQHjc9RbzWcySoWNNRvxElrTyAHijz1AeiucvoUMQT4zQqncEB1InjYQ5gPMao5QpnShdon1+CqOMvqS3Pnf4jbTtBE2I/e6YquEySY5z877Hgl4um/Dyyo3S6ZaRc3MBzXfeYRsfNQ9W5Gxkj0mZ+iz6VjvjO+TmMq2na315ytH2KyRrQ3E1AXGJaIgM1Dc8zePmqDL8vdiazWkeEXedwADt1k2hb2rUa1oYDEAAW3tx5Ss60+nGyeWXvfA3jszeDZ1+N4ABjj8v2FV4rMKlEt8RIfJjw2E2MSSCRzSM3xTWwQTqiHEDfkAqA48mRY8ifisIsfVZU4bkaKyXBp/+aY4hzdTCDIv4ZvqGn8Jta3FX+ErhwLJ8V+ojiDeCPysvNKDoJLT4SRHT9yVednsY4VGyS28TEzw24rRxcHcpKKawUjsKMJmD2U3FzGM1smxbrkAHnHiE9BzV9SwZdpqawA7YEE+K/hMG1hv7Ki7fsFPMGObcvolrr/ea4OBPCfEUnAYt3My0AwOvGeS6K9Nu0ucf9+5NKd48m3qO3Ic3VFm3k24OgSfom6uYvpgaXBrYLg5ohpPG/3nFt9zw4qt/wCXq93MiDAiJiNtx0slYMl8aw2JaLnwg3i5+G3p84XMnfki3maPA56148XiI47E77Dfgs5nfY0EOq4Q6mw5xpGS4Rcd1pEuvbSel1V1O8pVajgC0C/AwDsTvYwtd2cqDRZ/iEjebxJA/t69fNWi5wecorKCit0DC4WtLIiIgm/5fvZOtqNgNMi9/LoFbdvsAKQOIoscQ50Vmt4atqongTY9SDxWDdmDny1gdqd4Z4ibcOK66WndTMTKWoiuR+qO/rkUPCJ06m7kNEb7g843hev9gezrqDDUeSS8DfeBtJWf/h92Q0NDnN0/Ur1JjYEBe9RpKCPHnmTZx+yWm6p2HMpxbkAhCEAIQhAedSpGCxjqTpb6jgf3zUddUA2OXZi2qJbvxaf37qRWoNcNhPJYik4tILSQRsQr7A5yHeGrY/iG3ryUkEfH5a10hzQR1ErzztN/DZryamGcKb/wH4D5fh+i9ceZF7jmP3dV2KowJ3HP9eSq4kM8WyfKsRhv61gzUKdPw/EXSXB25FyR1+Rs6tWm+n/OYC7Z3iOogj737Ox22Vz2re2f5b2tfEXG/QH/AF5rzzH167dQNgbGAP3wXhVYdSq82OeXNyxxGOpCGU2hjW2ABJ9TJMkzvuomIr6C1073a4cY/NUYoPc175kM0z5udpH5qXlk1G1GOu3Tq3BhwIEiOMErd0Ipbm/iQ1fLN/kmObiqXd1odpuCLFpP3m8trtNjHkRSPxDWVSNQc1sgO3BIbvbeSPQuVT2YtUq0qlQ0xUY5ragkw4jw+65U7M4sjxYjDuEyfE8aud+64rNUoRk1KSS7XOzTajpppvHY3eQNFOmXk+Kp1FgNh+fqpP8AyAl3MgkX/VZOlmbgQx0U7xbYWFpHJXPfWBEWg+8yvLrUnvuz3ISTWDuZv1m9ja3KNxHoqwUmuDuZ4G5EbbRJKsMQZeTv+tuHJQ9OmTxLoJN/UDmtKeFYs2KawtsBcWBPXxX+al4SqSGiB5bkQJJIH15KIHEeGwgySZvNp3sefkEmrWipxkE32n05K047iu4O29Rj3se0Q7S0eRHh9BH7uuZR42E79N9gf0VP2lxvgj9lW/Ywgsk9Pr+/dbVE1QUmVjLxWLRr3OBt4RuDtNo9dx8k5gazxF4EkiRezgbD39FaCm3Zw4TfYEC2/T98FU1opFxMuEWM8XEbuvEE7m264Yy34Ni4a5rtNSrTGkSCYA1GxAdNyDEzxhQRmAFQmm0NbcuYLN6wPu7AxtZMOxBNMNLrW3PE/lZRWjS43vxvvdWUW+SVZGjoUxiqFek4j+YxzYn4SbsLYM2cGm3JUf8ADDsgXOFepPdskMB+8fxHy+vkrjs1TmoA34nEDbYTJJ6ACflzXpOEwjWNDWgBoEACwXs+iqb2ybWL4PL1+3erCsNRAHkpCFFxNaTob8R9hzXrnCLpHU4ngLDz4p9JpsDQAOCUgBCEIDkoXYQgPPnMSQFKexN6UAgBKDUoBKAQgewuJczY25Hb/CsaeMa7+137+aqwEodVJAnOMmpVh4mgH8QFvULG5v2WiSJcOmy3TCRsbJt9+CznRhLLRRxTPKqmWhge0ss8AOEbwZB8wVXjBCnLmSZBaAdhJH6L1fE4Fj9wPRVlbJG8AD6LGpQ3Jpdyrizzujh9GrUDcEagJieNr/JM5XiruDnjSwwTO0mAt1WyMcoUL/4/BMRfpKxlplbBGwxuMzUPc802HuwQwVIjUbT/AK5J/B497SATIOx+SvMx7EurQS9w07AQAPJoEBRf/ieKYPA5rwOBEHz43VammusI9ChX2qzJH/KtIi7T14xG31Uelie8iBJuCORvf3UR+X4hgGpjZG0nblcC/t5KFiTWpzLDq4ua78rFcT0yTs8M6fWo+ZbVsZH90tjyvumml9V2lgLnXtPAcSTYDqqvCUqtUgFkDmSB9JKtc9DsDhqZaC6tWeZdGzGiwAuRc78Y8lPRztVmzGpq0uOSl7W5XiqbA+pRc2nMF4cx7Zm0ljjpk844K4/hvinO1AW0RLjOkSYGqAd+SosP2qxjTEa2Gzqb2F7Hg7tcDwKsMR2lqPLW0cIzDULF1OnNyJl2oxz2jguupRnKhsaV/czmjqakW5dzf4nF6AA4ybRfcE7jnt7Ksx+Lb3Ya4GZNucfBEenskZ/TLaGHfSfJe7wkiTpc0E7HnHzVD3tKdDn1qjpu/u2imHdGai6o3qSPLgvKo6O2XydsfSC2JtZDE5iDUZB5C1xtAEK4wDK1U2Bg8XXPPwt4b8VYZNlDi2X+K9o2I4cNlu8gyR0T8I9Z9169HRxaTaM3rJtCewuTuphz3AyYALviPM+S2YUZ9ZlJviIEKrxWZufZvhbz4nyXfGKirI5ZScndlhisbfQzxOPsnsJh9Avdx3KhZVA23PHirRSQCEIQAhCEAIQhAY6sxR3BWFZqhVGoQNSiUlyTKAeDkoOUbUuh6kEkOSxV5qLrXdakgkuaD1TL6XL3/VN60oV+aECHAjcfmEqkWcWg+Rhd70LjwDwBSwsSmU6Z2JHn+oS/sY4EFVp6Ehc71wUWJJWLygVBBCzua9l6h+ET1H6K7bj3DmnW5w4cSsqtGNRWkQ43MXl/Z+q139J3nED5lWVfs6+qZqxO17wPRaYZ8Yi3yCadnE8GrGGipwdyvTRQ0+yNPjPspVDsrRH3Z81YHNejUg5oeYC6FTiuxOwS7siXua9pAaxpDGwfC4/ebf184XcD2Io0yC8i3OB7Lj82efvO9EwcUTwJ8zKhU4J3SLbUaelVw1EAM8RHJIxGevNmwwfMrPNeT/hP0mq5Ymd6SZJJPM3TrCo7U40qQW+WVLq8as1ljvEtK3ZAdQhCgAhCEAIQhAZx7VFq01PcE05qAqqjEw5qs6tNRKlNCCGUmU89iacFIOal3UkFcQDmpcJSJRKA6XLmtcKSVIF96VzveiQuQgFl4SCiEaUAksSe7ToalBiEjHdJQoqQGJbWKAR20U62mn20061iAZZTTzWpYalhqASEpK0o0pYErKvjWpCzeUM8UrSBACEIUAEIQgBCEICiKbKEIBt6jVQhCEEWoo7kIQDLklCFIBcQhACEIQHEIQhILq4hSBQSwhCAW1OBCEA41LCEKAKCcahCkCkIQgLLKldsQhQwKQhCgAhCEAIQhAf/2Q=="/>
          <p:cNvSpPr>
            <a:spLocks noChangeAspect="1" noChangeArrowheads="1"/>
          </p:cNvSpPr>
          <p:nvPr/>
        </p:nvSpPr>
        <p:spPr bwMode="auto">
          <a:xfrm>
            <a:off x="160338" y="-144463"/>
            <a:ext cx="304800" cy="304801"/>
          </a:xfrm>
          <a:prstGeom prst="rect">
            <a:avLst/>
          </a:prstGeom>
          <a:noFill/>
          <a:ln w="9525">
            <a:noFill/>
            <a:miter lim="800000"/>
            <a:headEnd/>
            <a:tailEnd/>
          </a:ln>
        </p:spPr>
        <p:txBody>
          <a:bodyPr/>
          <a:lstStyle/>
          <a:p>
            <a:pPr eaLnBrk="0" hangingPunct="0"/>
            <a:endParaRPr lang="es-ES"/>
          </a:p>
        </p:txBody>
      </p:sp>
      <p:sp>
        <p:nvSpPr>
          <p:cNvPr id="4" name="AutoShape 11" descr="data:image/jpeg;base64,/9j/4AAQSkZJRgABAQAAAQABAAD/2wCEAAkGBxQSEhQUEhQUFBQVFxgXGBUYGBcVFxgYFhcXFxUVFRUYHCghGBolHRcXITEhJSkrLi4uFx8zODMsNygtMCsBCgoKDg0OGxAQGywmHyYsLCwyNCwwLC8sLzQvNCwsLCwsMCwvLCwsLDQsLC8sLCwsLCwsLDUsLCwsLywsLTQsLP/AABEIAMIBAwMBIgACEQEDEQH/xAAbAAABBQEBAAAAAAAAAAAAAAAAAgMEBQYBB//EADwQAAEDAgQDBgMGBgICAwAAAAEAAhEDIQQFEjFBUWEGEyJxgaEykbEUQlLB0fAHIzNi4fEVckOSFqLC/8QAGgEBAAMBAQEAAAAAAAAAAAAAAAECAwQFBv/EADARAAIBAwMCAgoBBQAAAAAAAAABAgMRIQQSMRNBIlEFFDJhcYGRodHwwSNCseHx/9oADAMBAAIRAxEAPwD25CEIAQhcLoQHUJp1ceabOIPJBckoUM1jzSDW6lTYi5PQoAxHVd+1dVBJOQoP2rqutxXVG0ssE1CjNxN4kSnO+5hUjOMuGS4tcjqE2K4Sw4FXIOoQhACEIQAhCEAIQhACEIQAhCEAIQhACEIQAhCEALhKCkFAcc8ppy69ySxpdc2H1UkCC/kkuY7jA8zCg5pm4pCGw36rJ5hn4nxPJJ8/os5VEi8acpZSNnUe0b1WD3TDnsP/AJm/IrCjGVH/AAU3u6kafqnRhsUbikPV91Xq3L9CXc2fcT8NVh9YTdbDVW3gkcxf6LG/a6tM/wA2jUb1A1D2Vtleeg/BU9J+oKlTTKypyiWXflFetdsVIPEATv8ART6GLZV/qNAd+MWKMfgw0Bx8Qt4uvDZcPpDqbPD7Pc6NLs3Z5I7KDonWZHGN+iS3NHCGk3mDYyk1sY/T8Ddx9736KKM1JdoIYHgSHEagR5rw3KN/C2vqegoN+0ky/pVA4DcHyiUOcW/qFVCtU3Ba1k/EPeylHFFlz4mc7XHku+l6QnTS35Xn/JyT0t3gn0sWfNS2VuYhY/Nc50GKe0b+aMt7RmQHmfS/VaS9NR37VHHmF6Pnt3G0B5LocoWFxQeJBsdvJSC8r0aOrhUVzilTcXYfQmqdUHb5J1dRQEIQgBCEIAQhCAEIQgBCEIAQhCA4SmnlOOUXF4llMS9zWjmTCNpK7IZzTJAXc0raKZIidgNpKXReDBBB291UdsMT3bKb5IaHGbTuLKs5WjdGlGO6aRW/ZybuPjP3rW6XT2LotMOeASNrceQHBVbs5ougOdpJuDMeRgqyZUhrS5wOoS122oC08pXLFrg9OUWrNkXMHPYwvs1oEnTBdCYws1WNc2pWbqkw7w24EGIMp7HZqxgPeEBsHfiqFvaNurwPkxs1jh+ZCzm7S5NqcHKPGfMvIqtMd4fN0OB+kJNfLmVf6jA1/B7bHzCdyjM6NQkVabvhgGJMneANvNTg4NGxPIcVrHKMKl07WKfDUquHcQ4mpTOzou3o6PqtbgXiswscBpcItb181Hy6lqJL40t+Kdul1Ly+m1peQQGydPKOi2Vtvi4OGqrSxyYXH43u9dKpBcwlk3DiBsVMyl+oMAY1w4Ay63Eatlfuyyj3r6rgHue6btkARAA/VShVLbCC3awmOmkBfMulGM3Z4zx5drnpPU3jZIr8JhS3whoDL+Ex7ApvFVBRu6k/Sblwu0dbbBWlbEtaYJM26b7RMT6JygTFyT0iDHI9VpsV9qeflj99xj1WstHlnaLGg13PFmm4jjZV9DHgvH4Z35LXfxAyRjKf2imyACO9AuIdbXpGxBiY4EngvPHQ0kjbh1WU6OfEepQqRnDBvMjzp7CRqaQ3aeIngf1W1yvH960G3XovKclyrE1gXU6Z08yQwT0Ljf0WqyjA4qmZcW0o31PH0bNlnCdSjJW4MtRRpTTykzaVJ3F07QxXNQ/tQJAMT5wevokhw3DhfrP0Xv6fWwttkzxalGXKRdMeDsuqrp1iFOo4gHzXoJpq6OceQhCkAhCEAIQhACEIQAhCEBme0PaYUpp0vE8buEQ3p1KyuCxtTEVWsrPDzBgEwBJEgRvIA+Sn9pMtNFzjIIcJFtpOyx2JqFha4SCNjxkEwvl6usrVKzhUWE+Ec0pO+SZju0NalVf3TiPuwNobaCOdltcBj2Zhg3UcQHU3PbplwILXD4XtneDBXnlTGUjLqpLKhcXhwFpG4j3VnmGdv7ttSmZbvI5LppaiWnspZjImFRwdxvOME/AOP2ika7H/APmPwHgC1w+ExaDCVTrBtIdyw4nDOmaYJ7yiZ2HG+8iVdZL2qq/ZxVqNDqJcWE/EJHBzTwMpYZl1UhzWdy/fVRcaZB/6fD7L0JQ7xZ7lHXRlFKa+n47fFGfdTa8NbSxFSk0T/LrUnG53BfEkeasMHkjoE1GG8kspvBcOVyAArV2AYf6ePrN/7sY8/NsKHXyEOJL8yqEHcCmR/wDuFXK7fdfk36tN/wB1vk3/AATcJRp0r+FoG5JE/wCEzj+1NFlmu1HgGiZ4QDIEquOQZewzUrYiseRcym3/AOon3UjD59hMNbC0KTHfj+N//u6SqSrqOG0vhlkeBu6UpfZfkscso4qpTJrTRoaiYMsqVQYhpZJ0ttv57q//AOQDRAbIEXGw6LHYTO6tarLncDAM7/lxXKmZuhzSbkz+X5BeVrtVNSUYXWC8KHVy7c9jZNzVjtpHpbjaw/JOuqNcOTYFmmD6zEDyWHwebOphrQY8QJ5mTtCl4vNHOnkOEe5jdcfrVRK0s/v72EtF4vCa+n3fL4bXu4RvfeLpjG4s0hqMFg+9MbmIPNZ0Ypwb4bjczsZFrc/NNUc/cy5uCASOEH25/JT6y2rWt8P3JT1V3ve5ozWFQFpILKjSHCZMEQfYrLVMdQwj3UWUWMLYbOkEkbgucbmZ91a4TNWVIEAc4sfYdF552wxR+21mkzBbxmxY0jbbfZbxvUjaLNaFOKk1JGtzHOCNLw9rxNwDBEf2kCyqa2cOc4mZmefXZZqjidQLfX/CkYasYAdcDb/aylQjz3OleE0P/IuhpJNoG/D9U9h8yNN0VAdJMjyN1QtdNtjJ8oUutU1Na0x4Z4XuqdOPcOXY2uFzXXSd3YAIDiJJN9xAPqEvK8+loD7uHLiOdysx2dxrmVAAJB4fmpeFDdTjsATA9bAKy11fTwWyXytg8P0pTVOalHub/L8xbUFjI9x5qwBXnDcZ3DKhuS6AL2mbq87K9oe8d3TuUtPluCve0vpSFXZGSzJfc8+M/M1iEAoXqmgIQhACEIQAhCEBj+0+KHeQYIHDpZYPNKY1FoMjeeXorrFFjSXlw8QmCZIlZvF4kFxPORK+dq011nVeG+xzPLK7HUZYRIkX+qoaWaVQG0aLXOF/CAXOceNheFpsHhnVajabfvRfpxNt4C9L7P5PRwgcykwGTqc4xqM7kkjbpsphqIQVmrnTR0zmr9jznKMmzKpQNOm3u2PIeG1SGNBm5O5ExtCu8B2DxLrVXMoxu4O7xh6tFjHnC9EFRp5WtIFrJNbG6bRJid4+Y/forevNLtY646dL2Sho9hqIZBq1STs/WG+UN0wqPNOwOJa1zqWJFQjZhaWSOI16iJHy8lssXi6rRI0gb3MEjkQ7ZJp58PvfDMTaLibAmSFktWl7X3RuqVS14nlmadm8Thw19cEsPEEEA8nRt9OqiYfDiRpBBJgQDc8ABxXrWIzGnUGktD2vs5pMzJ2iOfFRMHlDKbnPpUNNhvOqLfccbXHJcsq6llP6HbTqbY2migyvJnU4fWcW22sCCbX9FUZ27u6moElvOItPHktvmDzIDjpkbEXPCFi8/wAW0OeweNtt+EE2gAWWKm5ytI2pPuu/0I2HxAqEEQYInpxuFaUHF0G5uZB5A2jh/teeVqr6by6l4T0uInYjipuC7UvAh4h34m/SOC6Z6KTV4Dq2eT0GtVIHnE77b3VVVADiRJBmYMgHhuqnLs+diT3TGl1XgALBo+892wHM+W8qzr4GrSLjUAMmDpJLTv4jq2N/ZYeryp4mXjJS4YzSzPug97gWsbueIAMiOfKOqyGPzY4is+q+xcRHOAA1s9YAlbpnZB2OaG1KrqVMbBsS48CQ7do5KBnP8NXUaZdSqOdH4gB6EDbzXdpo04w3PlnPUqeOxnKDx7K0wztgfNZ8tdSdoeII/cjmFZUMWLJVp+ReErl3SvKWSTykD59Fe5RlFKmwPry9xAc2m0kABwFnHfVxiysMLi8PREMp0wQNyNRjfd0nivPlKKeWWTb9lFJ2fP8AOYNpt6lOYzBup1Xg1P5bbyIkzw6GVfjOqBmWMaQB9wH0jhxThGHqt7x9Km8EgbnVyu2d1rTVLmWfkcOtoSrJXVjFYnGl72MBtIgTKusG0NcHAkEbQYj5Kww2W4DvLUQJiHa3+HyE7qNm2Rd011ajV1MF9JEaG8XEi7gPL5qlSKrS/pytb5fT/R5VfR1oWdsGyyLOW1YYDqIsTxBHMcrbq9CyHY/KGUh3oqCo57RcfDBvb2WtYV9Xpup011OTOIpCELcsCEIQAhCEB4lnvZysKjqgfpoyRrAD5O4ESOE7kbLN4qoaToLtbTcP06fRwmxHmvXKLW1GVKZbLSbtPI8jztPSJWFzrIa9KsWMYarDcOlolnw3JIDXjkeS+es5JTqJJPn3P4mDSJHYOs0PqO4+EcrGePmvQH1yBq8AEXLpJHIG37lYHsbhm0e9e+WeItG+7GyPCbgySD19VqcLnbLNgkD53m64dR4JNXwe3pqbdJWRMql7nyS4CILi3TO8aWzebfJVONzUs8DHAj8RiwB4AbzfdSMZigG2faTyH/tPHoFkcXmQbIaQB7g3v7rK1+DspxvyWBzYtAN+Ikk7RFwP1Kap1qlZ4pMBJJEgSQ0xBc4xYDmm8iyw4gh9UEUBubgvI+6wjhO5/PbUUcTSotLaLG022kNmXEWGp1y4+apUnCGHz5fk3c2n4Vd/YscuwtPDMsdT4hz+PkOQ/S6U7NmgzHG/M+pWdzHNYBkxIkfOFXYbEF5JBsTEzt1EcbLnSq1He9kjD1eL8VTLNNmTW4qkWDwuiWEGwdwt+/08xzF1SnULKgLXN3BB/d+a3gxOkwN+Xy257+yaz/DDE4ZzXAa2gFj4Etg7EzOn29lvpqrjLbUXzLpbF4eDzbE1ZdOx4Ktdhy9wDRqc4wANySbD1KexTHMeWvsR6yDsQeRV92AqU/tX8z4gx3d7/HYW6wTuvaUunHcjOVng33ZPJmYSk1oa3vHAd5UA8Tjc+IjgLgeiunV6PwkTqIgG997dbSo1fFtDDpJmBP5BZrG4w6rcON14zqylU3XLQobvcbM0iDDHNgmSI57EevNdxDJaZIBiACYbfbadJ+e6qMtxge3S4uki5BEAjaf7hupNLGMYYdH/AFnUDNgZ2IsRFtl0KeLswdOSdjA9qMjDy5sd29pkcQNzDSR8JuQEvs/2YbQZ32JdqqiC2l9xjpsXuPxnYxEDqtj2kx2H7s6wDDSWAzMgnqJAMHc8V56M6LqbtRMyZHCQtnUm42g7o2px3Zlg0Jz9wJbIINzIn1k/knWFlQt3p6iQHadTTYS0XHnc2t6ZGjiNr33/AGVpstxIqACo4xEHS4NJ+6Nxc7e6y2bMM0l7heLoVXkuDu8I1NqBpa0MIkeMk7WN7zzVfQxulx0x4tgRMX/Edrcd/JXznfZywsBax+oklp8RG8DTAEFtuZ4xZynjGn+jqmIhok6RtEDgrNRZnukl7ivwFJzn7QGHiJvNmkWkmRcniFZ5JmLu8NKoJbJGggGx3BIN/KFHY2q+W+MEAGYEkA2aWk+OI23n5J2g1rAKjdTXatL5+6fxRvvMj+6OCzatlYZZy3Jp5J2TY6lhC+m8PY5jocS4d2W7tc0cDpIlbjDVg4AtIIIkEbEHYhYHN6VGu0vru7trLB4ElwEGCwm95FlrchxjatNrqcaAABcEgjgQNoX0OirKUUlZeS/yfOTg6dRxLlC40rq7yQQhCAFxdQgPPMbT3glroIBFjfcSsvh89qUqwpVGh2owHCxPKeBW+zbAaTa9pWD7T0CL6Rq4Hl1HVeLrtHCV21dGElkr8Tnhc+fhkzHrHrsClfbi1sg3478dvPgsoKbi8anaSDtYw2B4iQbb+yk4ys5jR95u8tmPW0hYS00cJHs6fVRUVG5Z4nNHGZP78lVVsbM3v++Cp35jJUvs9/NxDRNmHWeukggepWq0qgnJnStRd2R6tiMToYymLNaA1sWFrSOSgvrESbSfyPAqNiK+oDhe82Hom3ViLC144nleV4ap9/M699lZHMU4ug8+EbKdhqWhgHn+/wA1Ea8WUqk6J1Te3vEfKyvJYsZuVyS6rqgzHI3vyATbsUREHeY6RzjiotUnc7T+k7+qa7yxdtfY7nhb5eyp07llIq+0WEbVpuIgVG+LVBvEnSqz+H1Zgr1Hu3bTOnkNRAc6YsYgT/cVd4okAHisnmGE7lwq4fW5xcQ6mDqLg7drQBJvfj7L09K99N0m+eDKsrNTXzPQX5trJbIEcOJi3PeAo2I11XinSY57zIIaAY8yRAF9zAVz2c7G0WUmPxQc+t8ZaXFrGgzDCB8UTJ5notdRZToNAo0g1p/A3iLXIH1XJ0qcZYfBL1VsRRkcL2UxQue5Hk83gcDp3Sahcw93XaBItZpj8JYW/dJEEDktk3E6plwbYxBm1r8Cbqj7TZWTRNWS+pS8QImS2xcCPIE+Y6lJRv7KM4V5N2nYqu0D2mg6kSLeJjWmQJOx5yDY72XlNeoaTyDsT/r2W/xGbNqMFOm25d4RO883HYX32tdaDKcnwuHcypUaKleBD33DTF+7aR4Tfc36ropVY014+C0lKPHJ5jhsULTy/wAq2wlcWjeV6fXxdCsO7fRZUa6xkA7deB22iFQZl2Kw9Rp+yF1KqAS1rnufTdxh2rU5vKQbciq9SlV4f1Cqyj7SsMZdmTTLHta4WIB4OAsQTt/lXrKBcw9y06TBLZgNvcAX1Xna1+ixea5JiMKAajdbeL6epzWkCTqsCPMiPom8vzp7CC1xER7R+aytOK80X2xnmLNHjszdLNJ0gyTa88eu1/8AUqTha7aj3NeG3F4vLuDm9eqr8zxDq9EVPDYRqtb4hebixsOnRVlLEukGdgb+vD98VVp8ohJWsd7UYOo2sxhcS0tkG+mZOqJ9PmtJ2Co1hW2ikGkOM7ndtufGVgs5z4vrsYTYNiTsNRJueey3v8OMcQ99Ilrg4ag4SYIjc7AfmvR0yiq0Nya8j5/UuPWa956GwpabTgX0ABCEIAXF1CAp8JUZVaA70P5KDj8ia/VqAcIMefBVeDxhpnmOI/MdVqMHiA9oIMj6JhkWPJc97INa7vGC15bzi7Qekx7rI5jRqNcSZE3nnygixXvWYZbINpaVhM77KuhwYCQeA3HS+4XDqKDb3RRRo8ixbzMw2fID3U7sm4/aOAlh+oi6k5xgDRfpfQeGzHel9wTtLQ0Bt+c+aoi40qmphnSfJQ47ouHextSntkmenEju5G+q5/IeSqMXml7HY7cDHTjZOYfHaqVE7BzJPD4iXT8iB6KlzSgWEuHwn2J4eS8WlSW9xkdVPWXnKL88Fxh835gfT6q3qY9rogySPQHjc9RbzWcySoWNNRvxElrTyAHijz1AeiucvoUMQT4zQqncEB1InjYQ5gPMao5QpnShdon1+CqOMvqS3Pnf4jbTtBE2I/e6YquEySY5z877Hgl4um/Dyyo3S6ZaRc3MBzXfeYRsfNQ9W5Gxkj0mZ+iz6VjvjO+TmMq2na315ytH2KyRrQ3E1AXGJaIgM1Dc8zePmqDL8vdiazWkeEXedwADt1k2hb2rUa1oYDEAAW3tx5Ss60+nGyeWXvfA3jszeDZ1+N4ABjj8v2FV4rMKlEt8RIfJjw2E2MSSCRzSM3xTWwQTqiHEDfkAqA48mRY8ifisIsfVZU4bkaKyXBp/+aY4hzdTCDIv4ZvqGn8Jta3FX+ErhwLJ8V+ojiDeCPysvNKDoJLT4SRHT9yVednsY4VGyS28TEzw24rRxcHcpKKawUjsKMJmD2U3FzGM1smxbrkAHnHiE9BzV9SwZdpqawA7YEE+K/hMG1hv7Ki7fsFPMGObcvolrr/ea4OBPCfEUnAYt3My0AwOvGeS6K9Nu0ucf9+5NKd48m3qO3Ic3VFm3k24OgSfom6uYvpgaXBrYLg5ohpPG/3nFt9zw4qt/wCXq93MiDAiJiNtx0slYMl8aw2JaLnwg3i5+G3p84XMnfki3maPA56148XiI47E77Dfgs5nfY0EOq4Q6mw5xpGS4Rcd1pEuvbSel1V1O8pVajgC0C/AwDsTvYwtd2cqDRZ/iEjebxJA/t69fNWi5wecorKCit0DC4WtLIiIgm/5fvZOtqNgNMi9/LoFbdvsAKQOIoscQ50Vmt4atqongTY9SDxWDdmDny1gdqd4Z4ibcOK66WndTMTKWoiuR+qO/rkUPCJ06m7kNEb7g843hev9gezrqDDUeSS8DfeBtJWf/h92Q0NDnN0/Ur1JjYEBe9RpKCPHnmTZx+yWm6p2HMpxbkAhCEAIQhAedSpGCxjqTpb6jgf3zUddUA2OXZi2qJbvxaf37qRWoNcNhPJYik4tILSQRsQr7A5yHeGrY/iG3ryUkEfH5a10hzQR1ErzztN/DZryamGcKb/wH4D5fh+i9ceZF7jmP3dV2KowJ3HP9eSq4kM8WyfKsRhv61gzUKdPw/EXSXB25FyR1+Rs6tWm+n/OYC7Z3iOogj737Ox22Vz2re2f5b2tfEXG/QH/AF5rzzH167dQNgbGAP3wXhVYdSq82OeXNyxxGOpCGU2hjW2ABJ9TJMkzvuomIr6C1073a4cY/NUYoPc175kM0z5udpH5qXlk1G1GOu3Tq3BhwIEiOMErd0Ipbm/iQ1fLN/kmObiqXd1odpuCLFpP3m8trtNjHkRSPxDWVSNQc1sgO3BIbvbeSPQuVT2YtUq0qlQ0xUY5ragkw4jw+65U7M4sjxYjDuEyfE8aud+64rNUoRk1KSS7XOzTajpppvHY3eQNFOmXk+Kp1FgNh+fqpP8AyAl3MgkX/VZOlmbgQx0U7xbYWFpHJXPfWBEWg+8yvLrUnvuz3ISTWDuZv1m9ja3KNxHoqwUmuDuZ4G5EbbRJKsMQZeTv+tuHJQ9OmTxLoJN/UDmtKeFYs2KawtsBcWBPXxX+al4SqSGiB5bkQJJIH15KIHEeGwgySZvNp3sefkEmrWipxkE32n05K047iu4O29Rj3se0Q7S0eRHh9BH7uuZR42E79N9gf0VP2lxvgj9lW/Ywgsk9Pr+/dbVE1QUmVjLxWLRr3OBt4RuDtNo9dx8k5gazxF4EkiRezgbD39FaCm3Zw4TfYEC2/T98FU1opFxMuEWM8XEbuvEE7m264Yy34Ni4a5rtNSrTGkSCYA1GxAdNyDEzxhQRmAFQmm0NbcuYLN6wPu7AxtZMOxBNMNLrW3PE/lZRWjS43vxvvdWUW+SVZGjoUxiqFek4j+YxzYn4SbsLYM2cGm3JUf8ADDsgXOFepPdskMB+8fxHy+vkrjs1TmoA34nEDbYTJJ6ACflzXpOEwjWNDWgBoEACwXs+iqb2ybWL4PL1+3erCsNRAHkpCFFxNaTob8R9hzXrnCLpHU4ngLDz4p9JpsDQAOCUgBCEIDkoXYQgPPnMSQFKexN6UAgBKDUoBKAQgewuJczY25Hb/CsaeMa7+137+aqwEodVJAnOMmpVh4mgH8QFvULG5v2WiSJcOmy3TCRsbJt9+CznRhLLRRxTPKqmWhge0ss8AOEbwZB8wVXjBCnLmSZBaAdhJH6L1fE4Fj9wPRVlbJG8AD6LGpQ3Jpdyrizzujh9GrUDcEagJieNr/JM5XiruDnjSwwTO0mAt1WyMcoUL/4/BMRfpKxlplbBGwxuMzUPc802HuwQwVIjUbT/AK5J/B497SATIOx+SvMx7EurQS9w07AQAPJoEBRf/ieKYPA5rwOBEHz43VammusI9ChX2qzJH/KtIi7T14xG31Uelie8iBJuCORvf3UR+X4hgGpjZG0nblcC/t5KFiTWpzLDq4ua78rFcT0yTs8M6fWo+ZbVsZH90tjyvumml9V2lgLnXtPAcSTYDqqvCUqtUgFkDmSB9JKtc9DsDhqZaC6tWeZdGzGiwAuRc78Y8lPRztVmzGpq0uOSl7W5XiqbA+pRc2nMF4cx7Zm0ljjpk844K4/hvinO1AW0RLjOkSYGqAd+SosP2qxjTEa2Gzqb2F7Hg7tcDwKsMR2lqPLW0cIzDULF1OnNyJl2oxz2jguupRnKhsaV/czmjqakW5dzf4nF6AA4ybRfcE7jnt7Ksx+Lb3Ya4GZNucfBEenskZ/TLaGHfSfJe7wkiTpc0E7HnHzVD3tKdDn1qjpu/u2imHdGai6o3qSPLgvKo6O2XydsfSC2JtZDE5iDUZB5C1xtAEK4wDK1U2Bg8XXPPwt4b8VYZNlDi2X+K9o2I4cNlu8gyR0T8I9Z9169HRxaTaM3rJtCewuTuphz3AyYALviPM+S2YUZ9ZlJviIEKrxWZufZvhbz4nyXfGKirI5ZScndlhisbfQzxOPsnsJh9Avdx3KhZVA23PHirRSQCEIQAhCEAIQhAY6sxR3BWFZqhVGoQNSiUlyTKAeDkoOUbUuh6kEkOSxV5qLrXdakgkuaD1TL6XL3/VN60oV+aECHAjcfmEqkWcWg+Rhd70LjwDwBSwsSmU6Z2JHn+oS/sY4EFVp6Ehc71wUWJJWLygVBBCzua9l6h+ET1H6K7bj3DmnW5w4cSsqtGNRWkQ43MXl/Z+q139J3nED5lWVfs6+qZqxO17wPRaYZ8Yi3yCadnE8GrGGipwdyvTRQ0+yNPjPspVDsrRH3Z81YHNejUg5oeYC6FTiuxOwS7siXua9pAaxpDGwfC4/ebf184XcD2Io0yC8i3OB7Lj82efvO9EwcUTwJ8zKhU4J3SLbUaelVw1EAM8RHJIxGevNmwwfMrPNeT/hP0mq5Ymd6SZJJPM3TrCo7U40qQW+WVLq8as1ljvEtK3ZAdQhCgAhCEAIQhAZx7VFq01PcE05qAqqjEw5qs6tNRKlNCCGUmU89iacFIOal3UkFcQDmpcJSJRKA6XLmtcKSVIF96VzveiQuQgFl4SCiEaUAksSe7ToalBiEjHdJQoqQGJbWKAR20U62mn20061iAZZTTzWpYalhqASEpK0o0pYErKvjWpCzeUM8UrSBACEIUAEIQgBCEICiKbKEIBt6jVQhCEEWoo7kIQDLklCFIBcQhACEIQHEIQhILq4hSBQSwhCAW1OBCEA41LCEKAKCcahCkCkIQgLLKldsQhQwKQhCgAhCEAIQhAf/2Q=="/>
          <p:cNvSpPr>
            <a:spLocks noChangeAspect="1" noChangeArrowheads="1"/>
          </p:cNvSpPr>
          <p:nvPr/>
        </p:nvSpPr>
        <p:spPr bwMode="auto">
          <a:xfrm>
            <a:off x="160338" y="-144463"/>
            <a:ext cx="304800" cy="304801"/>
          </a:xfrm>
          <a:prstGeom prst="rect">
            <a:avLst/>
          </a:prstGeom>
          <a:noFill/>
          <a:ln w="9525">
            <a:noFill/>
            <a:miter lim="800000"/>
            <a:headEnd/>
            <a:tailEnd/>
          </a:ln>
        </p:spPr>
        <p:txBody>
          <a:bodyPr/>
          <a:lstStyle/>
          <a:p>
            <a:pPr eaLnBrk="0" hangingPunct="0"/>
            <a:endParaRPr lang="es-ES"/>
          </a:p>
        </p:txBody>
      </p:sp>
      <p:cxnSp>
        <p:nvCxnSpPr>
          <p:cNvPr id="6" name="7 Conector recto"/>
          <p:cNvCxnSpPr/>
          <p:nvPr/>
        </p:nvCxnSpPr>
        <p:spPr>
          <a:xfrm>
            <a:off x="0" y="620688"/>
            <a:ext cx="8143875" cy="0"/>
          </a:xfrm>
          <a:prstGeom prst="line">
            <a:avLst/>
          </a:prstGeom>
          <a:ln w="34925">
            <a:solidFill>
              <a:srgbClr val="5BA3A2"/>
            </a:solidFill>
          </a:ln>
        </p:spPr>
        <p:style>
          <a:lnRef idx="1">
            <a:schemeClr val="accent1"/>
          </a:lnRef>
          <a:fillRef idx="0">
            <a:schemeClr val="accent1"/>
          </a:fillRef>
          <a:effectRef idx="0">
            <a:schemeClr val="accent1"/>
          </a:effectRef>
          <a:fontRef idx="minor">
            <a:schemeClr val="tx1"/>
          </a:fontRef>
        </p:style>
      </p:cxn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1159" y="20224"/>
            <a:ext cx="1555606" cy="600464"/>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691" y="1916832"/>
            <a:ext cx="8705710" cy="28506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7761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0" y="-26988"/>
            <a:ext cx="9144000" cy="865188"/>
          </a:xfrm>
          <a:prstGeom prst="roundRect">
            <a:avLst>
              <a:gd name="adj" fmla="val 0"/>
            </a:avLst>
          </a:prstGeom>
          <a:noFill/>
          <a:ln w="9525" algn="ctr">
            <a:noFill/>
            <a:round/>
            <a:headEnd/>
            <a:tailEnd/>
          </a:ln>
        </p:spPr>
        <p:txBody>
          <a:bodyPr wrap="none" anchor="ctr"/>
          <a:lstStyle/>
          <a:p>
            <a:r>
              <a:rPr lang="es-ES" altLang="es-CL" sz="3200" dirty="0"/>
              <a:t>	</a:t>
            </a:r>
            <a:r>
              <a:rPr lang="es-ES" altLang="es-CL" sz="3200" dirty="0">
                <a:solidFill>
                  <a:schemeClr val="tx1">
                    <a:lumMod val="75000"/>
                    <a:lumOff val="25000"/>
                  </a:schemeClr>
                </a:solidFill>
              </a:rPr>
              <a:t>Precios</a:t>
            </a:r>
          </a:p>
        </p:txBody>
      </p:sp>
      <p:sp>
        <p:nvSpPr>
          <p:cNvPr id="3" name="AutoShape 9" descr="data:image/jpeg;base64,/9j/4AAQSkZJRgABAQAAAQABAAD/2wCEAAkGBxQSEhQUEhQUFBQVFxgXGBUYGBcVFxgYFhcXFxUVFRUYHCghGBolHRcXITEhJSkrLi4uFx8zODMsNygtMCsBCgoKDg0OGxAQGywmHyYsLCwyNCwwLC8sLzQvNCwsLCwsMCwvLCwsLDQsLC8sLCwsLCwsLDUsLCwsLywsLTQsLP/AABEIAMIBAwMBIgACEQEDEQH/xAAbAAABBQEBAAAAAAAAAAAAAAAAAgMEBQYBB//EADwQAAEDAgQDBgMGBgICAwAAAAEAAhEDIQQFEjFBUWEGEyJxgaEykbEUQlLB0fAHIzNi4fEVckOSFqLC/8QAGgEBAAMBAQEAAAAAAAAAAAAAAAECAwQFBv/EADARAAIBAwMCAgoBBQAAAAAAAAABAgMRIQQSMRNBIlEFFDJhcYGRodHwwSNCseHx/9oADAMBAAIRAxEAPwD25CEIAQhcLoQHUJp1ceabOIPJBckoUM1jzSDW6lTYi5PQoAxHVd+1dVBJOQoP2rqutxXVG0ssE1CjNxN4kSnO+5hUjOMuGS4tcjqE2K4Sw4FXIOoQhACEIQAhCEAIQhACEIQAhCEAIQhACEIQAhCEALhKCkFAcc8ppy69ySxpdc2H1UkCC/kkuY7jA8zCg5pm4pCGw36rJ5hn4nxPJJ8/os5VEi8acpZSNnUe0b1WD3TDnsP/AJm/IrCjGVH/AAU3u6kafqnRhsUbikPV91Xq3L9CXc2fcT8NVh9YTdbDVW3gkcxf6LG/a6tM/wA2jUb1A1D2Vtleeg/BU9J+oKlTTKypyiWXflFetdsVIPEATv8ART6GLZV/qNAd+MWKMfgw0Bx8Qt4uvDZcPpDqbPD7Pc6NLs3Z5I7KDonWZHGN+iS3NHCGk3mDYyk1sY/T8Ddx9736KKM1JdoIYHgSHEagR5rw3KN/C2vqegoN+0ky/pVA4DcHyiUOcW/qFVCtU3Ba1k/EPeylHFFlz4mc7XHku+l6QnTS35Xn/JyT0t3gn0sWfNS2VuYhY/Nc50GKe0b+aMt7RmQHmfS/VaS9NR37VHHmF6Pnt3G0B5LocoWFxQeJBsdvJSC8r0aOrhUVzilTcXYfQmqdUHb5J1dRQEIQgBCEIAQhCAEIQgBCEIAQhCA4SmnlOOUXF4llMS9zWjmTCNpK7IZzTJAXc0raKZIidgNpKXReDBBB291UdsMT3bKb5IaHGbTuLKs5WjdGlGO6aRW/ZybuPjP3rW6XT2LotMOeASNrceQHBVbs5ougOdpJuDMeRgqyZUhrS5wOoS122oC08pXLFrg9OUWrNkXMHPYwvs1oEnTBdCYws1WNc2pWbqkw7w24EGIMp7HZqxgPeEBsHfiqFvaNurwPkxs1jh+ZCzm7S5NqcHKPGfMvIqtMd4fN0OB+kJNfLmVf6jA1/B7bHzCdyjM6NQkVabvhgGJMneANvNTg4NGxPIcVrHKMKl07WKfDUquHcQ4mpTOzou3o6PqtbgXiswscBpcItb181Hy6lqJL40t+Kdul1Ly+m1peQQGydPKOi2Vtvi4OGqrSxyYXH43u9dKpBcwlk3DiBsVMyl+oMAY1w4Ay63Eatlfuyyj3r6rgHue6btkARAA/VShVLbCC3awmOmkBfMulGM3Z4zx5drnpPU3jZIr8JhS3whoDL+Ex7ApvFVBRu6k/Sblwu0dbbBWlbEtaYJM26b7RMT6JygTFyT0iDHI9VpsV9qeflj99xj1WstHlnaLGg13PFmm4jjZV9DHgvH4Z35LXfxAyRjKf2imyACO9AuIdbXpGxBiY4EngvPHQ0kjbh1WU6OfEepQqRnDBvMjzp7CRqaQ3aeIngf1W1yvH960G3XovKclyrE1gXU6Z08yQwT0Ljf0WqyjA4qmZcW0o31PH0bNlnCdSjJW4MtRRpTTykzaVJ3F07QxXNQ/tQJAMT5wevokhw3DhfrP0Xv6fWwttkzxalGXKRdMeDsuqrp1iFOo4gHzXoJpq6OceQhCkAhCEAIQhACEIQAhCEBme0PaYUpp0vE8buEQ3p1KyuCxtTEVWsrPDzBgEwBJEgRvIA+Sn9pMtNFzjIIcJFtpOyx2JqFha4SCNjxkEwvl6usrVKzhUWE+Ec0pO+SZju0NalVf3TiPuwNobaCOdltcBj2Zhg3UcQHU3PbplwILXD4XtneDBXnlTGUjLqpLKhcXhwFpG4j3VnmGdv7ttSmZbvI5LppaiWnspZjImFRwdxvOME/AOP2ika7H/APmPwHgC1w+ExaDCVTrBtIdyw4nDOmaYJ7yiZ2HG+8iVdZL2qq/ZxVqNDqJcWE/EJHBzTwMpYZl1UhzWdy/fVRcaZB/6fD7L0JQ7xZ7lHXRlFKa+n47fFGfdTa8NbSxFSk0T/LrUnG53BfEkeasMHkjoE1GG8kspvBcOVyAArV2AYf6ePrN/7sY8/NsKHXyEOJL8yqEHcCmR/wDuFXK7fdfk36tN/wB1vk3/AATcJRp0r+FoG5JE/wCEzj+1NFlmu1HgGiZ4QDIEquOQZewzUrYiseRcym3/AOon3UjD59hMNbC0KTHfj+N//u6SqSrqOG0vhlkeBu6UpfZfkscso4qpTJrTRoaiYMsqVQYhpZJ0ttv57q//AOQDRAbIEXGw6LHYTO6tarLncDAM7/lxXKmZuhzSbkz+X5BeVrtVNSUYXWC8KHVy7c9jZNzVjtpHpbjaw/JOuqNcOTYFmmD6zEDyWHwebOphrQY8QJ5mTtCl4vNHOnkOEe5jdcfrVRK0s/v72EtF4vCa+n3fL4bXu4RvfeLpjG4s0hqMFg+9MbmIPNZ0Ypwb4bjczsZFrc/NNUc/cy5uCASOEH25/JT6y2rWt8P3JT1V3ve5ozWFQFpILKjSHCZMEQfYrLVMdQwj3UWUWMLYbOkEkbgucbmZ91a4TNWVIEAc4sfYdF552wxR+21mkzBbxmxY0jbbfZbxvUjaLNaFOKk1JGtzHOCNLw9rxNwDBEf2kCyqa2cOc4mZmefXZZqjidQLfX/CkYasYAdcDb/aylQjz3OleE0P/IuhpJNoG/D9U9h8yNN0VAdJMjyN1QtdNtjJ8oUutU1Na0x4Z4XuqdOPcOXY2uFzXXSd3YAIDiJJN9xAPqEvK8+loD7uHLiOdysx2dxrmVAAJB4fmpeFDdTjsATA9bAKy11fTwWyXytg8P0pTVOalHub/L8xbUFjI9x5qwBXnDcZ3DKhuS6AL2mbq87K9oe8d3TuUtPluCve0vpSFXZGSzJfc8+M/M1iEAoXqmgIQhACEIQAhCEBj+0+KHeQYIHDpZYPNKY1FoMjeeXorrFFjSXlw8QmCZIlZvF4kFxPORK+dq011nVeG+xzPLK7HUZYRIkX+qoaWaVQG0aLXOF/CAXOceNheFpsHhnVajabfvRfpxNt4C9L7P5PRwgcykwGTqc4xqM7kkjbpsphqIQVmrnTR0zmr9jznKMmzKpQNOm3u2PIeG1SGNBm5O5ExtCu8B2DxLrVXMoxu4O7xh6tFjHnC9EFRp5WtIFrJNbG6bRJid4+Y/forevNLtY646dL2Sho9hqIZBq1STs/WG+UN0wqPNOwOJa1zqWJFQjZhaWSOI16iJHy8lssXi6rRI0gb3MEjkQ7ZJp58PvfDMTaLibAmSFktWl7X3RuqVS14nlmadm8Thw19cEsPEEEA8nRt9OqiYfDiRpBBJgQDc8ABxXrWIzGnUGktD2vs5pMzJ2iOfFRMHlDKbnPpUNNhvOqLfccbXHJcsq6llP6HbTqbY2migyvJnU4fWcW22sCCbX9FUZ27u6moElvOItPHktvmDzIDjpkbEXPCFi8/wAW0OeweNtt+EE2gAWWKm5ytI2pPuu/0I2HxAqEEQYInpxuFaUHF0G5uZB5A2jh/teeVqr6by6l4T0uInYjipuC7UvAh4h34m/SOC6Z6KTV4Dq2eT0GtVIHnE77b3VVVADiRJBmYMgHhuqnLs+diT3TGl1XgALBo+892wHM+W8qzr4GrSLjUAMmDpJLTv4jq2N/ZYeryp4mXjJS4YzSzPug97gWsbueIAMiOfKOqyGPzY4is+q+xcRHOAA1s9YAlbpnZB2OaG1KrqVMbBsS48CQ7do5KBnP8NXUaZdSqOdH4gB6EDbzXdpo04w3PlnPUqeOxnKDx7K0wztgfNZ8tdSdoeII/cjmFZUMWLJVp+ReErl3SvKWSTykD59Fe5RlFKmwPry9xAc2m0kABwFnHfVxiysMLi8PREMp0wQNyNRjfd0nivPlKKeWWTb9lFJ2fP8AOYNpt6lOYzBup1Xg1P5bbyIkzw6GVfjOqBmWMaQB9wH0jhxThGHqt7x9Km8EgbnVyu2d1rTVLmWfkcOtoSrJXVjFYnGl72MBtIgTKusG0NcHAkEbQYj5Kww2W4DvLUQJiHa3+HyE7qNm2Rd011ajV1MF9JEaG8XEi7gPL5qlSKrS/pytb5fT/R5VfR1oWdsGyyLOW1YYDqIsTxBHMcrbq9CyHY/KGUh3oqCo57RcfDBvb2WtYV9Xpup011OTOIpCELcsCEIQAhCEB4lnvZysKjqgfpoyRrAD5O4ESOE7kbLN4qoaToLtbTcP06fRwmxHmvXKLW1GVKZbLSbtPI8jztPSJWFzrIa9KsWMYarDcOlolnw3JIDXjkeS+es5JTqJJPn3P4mDSJHYOs0PqO4+EcrGePmvQH1yBq8AEXLpJHIG37lYHsbhm0e9e+WeItG+7GyPCbgySD19VqcLnbLNgkD53m64dR4JNXwe3pqbdJWRMql7nyS4CILi3TO8aWzebfJVONzUs8DHAj8RiwB4AbzfdSMZigG2faTyH/tPHoFkcXmQbIaQB7g3v7rK1+DspxvyWBzYtAN+Ikk7RFwP1Kap1qlZ4pMBJJEgSQ0xBc4xYDmm8iyw4gh9UEUBubgvI+6wjhO5/PbUUcTSotLaLG022kNmXEWGp1y4+apUnCGHz5fk3c2n4Vd/YscuwtPDMsdT4hz+PkOQ/S6U7NmgzHG/M+pWdzHNYBkxIkfOFXYbEF5JBsTEzt1EcbLnSq1He9kjD1eL8VTLNNmTW4qkWDwuiWEGwdwt+/08xzF1SnULKgLXN3BB/d+a3gxOkwN+Xy257+yaz/DDE4ZzXAa2gFj4Etg7EzOn29lvpqrjLbUXzLpbF4eDzbE1ZdOx4Ktdhy9wDRqc4wANySbD1KexTHMeWvsR6yDsQeRV92AqU/tX8z4gx3d7/HYW6wTuvaUunHcjOVng33ZPJmYSk1oa3vHAd5UA8Tjc+IjgLgeiunV6PwkTqIgG997dbSo1fFtDDpJmBP5BZrG4w6rcON14zqylU3XLQobvcbM0iDDHNgmSI57EevNdxDJaZIBiACYbfbadJ+e6qMtxge3S4uki5BEAjaf7hupNLGMYYdH/AFnUDNgZ2IsRFtl0KeLswdOSdjA9qMjDy5sd29pkcQNzDSR8JuQEvs/2YbQZ32JdqqiC2l9xjpsXuPxnYxEDqtj2kx2H7s6wDDSWAzMgnqJAMHc8V56M6LqbtRMyZHCQtnUm42g7o2px3Zlg0Jz9wJbIINzIn1k/knWFlQt3p6iQHadTTYS0XHnc2t6ZGjiNr33/AGVpstxIqACo4xEHS4NJ+6Nxc7e6y2bMM0l7heLoVXkuDu8I1NqBpa0MIkeMk7WN7zzVfQxulx0x4tgRMX/Edrcd/JXznfZywsBax+oklp8RG8DTAEFtuZ4xZynjGn+jqmIhok6RtEDgrNRZnukl7ivwFJzn7QGHiJvNmkWkmRcniFZ5JmLu8NKoJbJGggGx3BIN/KFHY2q+W+MEAGYEkA2aWk+OI23n5J2g1rAKjdTXatL5+6fxRvvMj+6OCzatlYZZy3Jp5J2TY6lhC+m8PY5jocS4d2W7tc0cDpIlbjDVg4AtIIIkEbEHYhYHN6VGu0vru7trLB4ElwEGCwm95FlrchxjatNrqcaAABcEgjgQNoX0OirKUUlZeS/yfOTg6dRxLlC40rq7yQQhCAFxdQgPPMbT3glroIBFjfcSsvh89qUqwpVGh2owHCxPKeBW+zbAaTa9pWD7T0CL6Rq4Hl1HVeLrtHCV21dGElkr8Tnhc+fhkzHrHrsClfbi1sg3478dvPgsoKbi8anaSDtYw2B4iQbb+yk4ys5jR95u8tmPW0hYS00cJHs6fVRUVG5Z4nNHGZP78lVVsbM3v++Cp35jJUvs9/NxDRNmHWeukggepWq0qgnJnStRd2R6tiMToYymLNaA1sWFrSOSgvrESbSfyPAqNiK+oDhe82Hom3ViLC144nleV4ap9/M699lZHMU4ug8+EbKdhqWhgHn+/wA1Ea8WUqk6J1Te3vEfKyvJYsZuVyS6rqgzHI3vyATbsUREHeY6RzjiotUnc7T+k7+qa7yxdtfY7nhb5eyp07llIq+0WEbVpuIgVG+LVBvEnSqz+H1Zgr1Hu3bTOnkNRAc6YsYgT/cVd4okAHisnmGE7lwq4fW5xcQ6mDqLg7drQBJvfj7L09K99N0m+eDKsrNTXzPQX5trJbIEcOJi3PeAo2I11XinSY57zIIaAY8yRAF9zAVz2c7G0WUmPxQc+t8ZaXFrGgzDCB8UTJ5notdRZToNAo0g1p/A3iLXIH1XJ0qcZYfBL1VsRRkcL2UxQue5Hk83gcDp3Sahcw93XaBItZpj8JYW/dJEEDktk3E6plwbYxBm1r8Cbqj7TZWTRNWS+pS8QImS2xcCPIE+Y6lJRv7KM4V5N2nYqu0D2mg6kSLeJjWmQJOx5yDY72XlNeoaTyDsT/r2W/xGbNqMFOm25d4RO883HYX32tdaDKcnwuHcypUaKleBD33DTF+7aR4Tfc36ropVY014+C0lKPHJ5jhsULTy/wAq2wlcWjeV6fXxdCsO7fRZUa6xkA7deB22iFQZl2Kw9Rp+yF1KqAS1rnufTdxh2rU5vKQbciq9SlV4f1Cqyj7SsMZdmTTLHta4WIB4OAsQTt/lXrKBcw9y06TBLZgNvcAX1Xna1+ixea5JiMKAajdbeL6epzWkCTqsCPMiPom8vzp7CC1xER7R+aytOK80X2xnmLNHjszdLNJ0gyTa88eu1/8AUqTha7aj3NeG3F4vLuDm9eqr8zxDq9EVPDYRqtb4hebixsOnRVlLEukGdgb+vD98VVp8ohJWsd7UYOo2sxhcS0tkG+mZOqJ9PmtJ2Co1hW2ikGkOM7ndtufGVgs5z4vrsYTYNiTsNRJueey3v8OMcQ99Ilrg4ag4SYIjc7AfmvR0yiq0Nya8j5/UuPWa956GwpabTgX0ABCEIAXF1CAp8JUZVaA70P5KDj8ia/VqAcIMefBVeDxhpnmOI/MdVqMHiA9oIMj6JhkWPJc97INa7vGC15bzi7Qekx7rI5jRqNcSZE3nnygixXvWYZbINpaVhM77KuhwYCQeA3HS+4XDqKDb3RRRo8ixbzMw2fID3U7sm4/aOAlh+oi6k5xgDRfpfQeGzHel9wTtLQ0Bt+c+aoi40qmphnSfJQ47ouHextSntkmenEju5G+q5/IeSqMXml7HY7cDHTjZOYfHaqVE7BzJPD4iXT8iB6KlzSgWEuHwn2J4eS8WlSW9xkdVPWXnKL88Fxh835gfT6q3qY9rogySPQHjc9RbzWcySoWNNRvxElrTyAHijz1AeiucvoUMQT4zQqncEB1InjYQ5gPMao5QpnShdon1+CqOMvqS3Pnf4jbTtBE2I/e6YquEySY5z877Hgl4um/Dyyo3S6ZaRc3MBzXfeYRsfNQ9W5Gxkj0mZ+iz6VjvjO+TmMq2na315ytH2KyRrQ3E1AXGJaIgM1Dc8zePmqDL8vdiazWkeEXedwADt1k2hb2rUa1oYDEAAW3tx5Ss60+nGyeWXvfA3jszeDZ1+N4ABjj8v2FV4rMKlEt8RIfJjw2E2MSSCRzSM3xTWwQTqiHEDfkAqA48mRY8ifisIsfVZU4bkaKyXBp/+aY4hzdTCDIv4ZvqGn8Jta3FX+ErhwLJ8V+ojiDeCPysvNKDoJLT4SRHT9yVednsY4VGyS28TEzw24rRxcHcpKKawUjsKMJmD2U3FzGM1smxbrkAHnHiE9BzV9SwZdpqawA7YEE+K/hMG1hv7Ki7fsFPMGObcvolrr/ea4OBPCfEUnAYt3My0AwOvGeS6K9Nu0ucf9+5NKd48m3qO3Ic3VFm3k24OgSfom6uYvpgaXBrYLg5ohpPG/3nFt9zw4qt/wCXq93MiDAiJiNtx0slYMl8aw2JaLnwg3i5+G3p84XMnfki3maPA56148XiI47E77Dfgs5nfY0EOq4Q6mw5xpGS4Rcd1pEuvbSel1V1O8pVajgC0C/AwDsTvYwtd2cqDRZ/iEjebxJA/t69fNWi5wecorKCit0DC4WtLIiIgm/5fvZOtqNgNMi9/LoFbdvsAKQOIoscQ50Vmt4atqongTY9SDxWDdmDny1gdqd4Z4ibcOK66WndTMTKWoiuR+qO/rkUPCJ06m7kNEb7g843hev9gezrqDDUeSS8DfeBtJWf/h92Q0NDnN0/Ur1JjYEBe9RpKCPHnmTZx+yWm6p2HMpxbkAhCEAIQhAedSpGCxjqTpb6jgf3zUddUA2OXZi2qJbvxaf37qRWoNcNhPJYik4tILSQRsQr7A5yHeGrY/iG3ryUkEfH5a10hzQR1ErzztN/DZryamGcKb/wH4D5fh+i9ceZF7jmP3dV2KowJ3HP9eSq4kM8WyfKsRhv61gzUKdPw/EXSXB25FyR1+Rs6tWm+n/OYC7Z3iOogj737Ox22Vz2re2f5b2tfEXG/QH/AF5rzzH167dQNgbGAP3wXhVYdSq82OeXNyxxGOpCGU2hjW2ABJ9TJMkzvuomIr6C1073a4cY/NUYoPc175kM0z5udpH5qXlk1G1GOu3Tq3BhwIEiOMErd0Ipbm/iQ1fLN/kmObiqXd1odpuCLFpP3m8trtNjHkRSPxDWVSNQc1sgO3BIbvbeSPQuVT2YtUq0qlQ0xUY5ragkw4jw+65U7M4sjxYjDuEyfE8aud+64rNUoRk1KSS7XOzTajpppvHY3eQNFOmXk+Kp1FgNh+fqpP8AyAl3MgkX/VZOlmbgQx0U7xbYWFpHJXPfWBEWg+8yvLrUnvuz3ISTWDuZv1m9ja3KNxHoqwUmuDuZ4G5EbbRJKsMQZeTv+tuHJQ9OmTxLoJN/UDmtKeFYs2KawtsBcWBPXxX+al4SqSGiB5bkQJJIH15KIHEeGwgySZvNp3sefkEmrWipxkE32n05K047iu4O29Rj3se0Q7S0eRHh9BH7uuZR42E79N9gf0VP2lxvgj9lW/Ywgsk9Pr+/dbVE1QUmVjLxWLRr3OBt4RuDtNo9dx8k5gazxF4EkiRezgbD39FaCm3Zw4TfYEC2/T98FU1opFxMuEWM8XEbuvEE7m264Yy34Ni4a5rtNSrTGkSCYA1GxAdNyDEzxhQRmAFQmm0NbcuYLN6wPu7AxtZMOxBNMNLrW3PE/lZRWjS43vxvvdWUW+SVZGjoUxiqFek4j+YxzYn4SbsLYM2cGm3JUf8ADDsgXOFepPdskMB+8fxHy+vkrjs1TmoA34nEDbYTJJ6ACflzXpOEwjWNDWgBoEACwXs+iqb2ybWL4PL1+3erCsNRAHkpCFFxNaTob8R9hzXrnCLpHU4ngLDz4p9JpsDQAOCUgBCEIDkoXYQgPPnMSQFKexN6UAgBKDUoBKAQgewuJczY25Hb/CsaeMa7+137+aqwEodVJAnOMmpVh4mgH8QFvULG5v2WiSJcOmy3TCRsbJt9+CznRhLLRRxTPKqmWhge0ss8AOEbwZB8wVXjBCnLmSZBaAdhJH6L1fE4Fj9wPRVlbJG8AD6LGpQ3Jpdyrizzujh9GrUDcEagJieNr/JM5XiruDnjSwwTO0mAt1WyMcoUL/4/BMRfpKxlplbBGwxuMzUPc802HuwQwVIjUbT/AK5J/B497SATIOx+SvMx7EurQS9w07AQAPJoEBRf/ieKYPA5rwOBEHz43VammusI9ChX2qzJH/KtIi7T14xG31Uelie8iBJuCORvf3UR+X4hgGpjZG0nblcC/t5KFiTWpzLDq4ua78rFcT0yTs8M6fWo+ZbVsZH90tjyvumml9V2lgLnXtPAcSTYDqqvCUqtUgFkDmSB9JKtc9DsDhqZaC6tWeZdGzGiwAuRc78Y8lPRztVmzGpq0uOSl7W5XiqbA+pRc2nMF4cx7Zm0ljjpk844K4/hvinO1AW0RLjOkSYGqAd+SosP2qxjTEa2Gzqb2F7Hg7tcDwKsMR2lqPLW0cIzDULF1OnNyJl2oxz2jguupRnKhsaV/czmjqakW5dzf4nF6AA4ybRfcE7jnt7Ksx+Lb3Ya4GZNucfBEenskZ/TLaGHfSfJe7wkiTpc0E7HnHzVD3tKdDn1qjpu/u2imHdGai6o3qSPLgvKo6O2XydsfSC2JtZDE5iDUZB5C1xtAEK4wDK1U2Bg8XXPPwt4b8VYZNlDi2X+K9o2I4cNlu8gyR0T8I9Z9169HRxaTaM3rJtCewuTuphz3AyYALviPM+S2YUZ9ZlJviIEKrxWZufZvhbz4nyXfGKirI5ZScndlhisbfQzxOPsnsJh9Avdx3KhZVA23PHirRSQCEIQAhCEAIQhAY6sxR3BWFZqhVGoQNSiUlyTKAeDkoOUbUuh6kEkOSxV5qLrXdakgkuaD1TL6XL3/VN60oV+aECHAjcfmEqkWcWg+Rhd70LjwDwBSwsSmU6Z2JHn+oS/sY4EFVp6Ehc71wUWJJWLygVBBCzua9l6h+ET1H6K7bj3DmnW5w4cSsqtGNRWkQ43MXl/Z+q139J3nED5lWVfs6+qZqxO17wPRaYZ8Yi3yCadnE8GrGGipwdyvTRQ0+yNPjPspVDsrRH3Z81YHNejUg5oeYC6FTiuxOwS7siXua9pAaxpDGwfC4/ebf184XcD2Io0yC8i3OB7Lj82efvO9EwcUTwJ8zKhU4J3SLbUaelVw1EAM8RHJIxGevNmwwfMrPNeT/hP0mq5Ymd6SZJJPM3TrCo7U40qQW+WVLq8as1ljvEtK3ZAdQhCgAhCEAIQhAZx7VFq01PcE05qAqqjEw5qs6tNRKlNCCGUmU89iacFIOal3UkFcQDmpcJSJRKA6XLmtcKSVIF96VzveiQuQgFl4SCiEaUAksSe7ToalBiEjHdJQoqQGJbWKAR20U62mn20061iAZZTTzWpYalhqASEpK0o0pYErKvjWpCzeUM8UrSBACEIUAEIQgBCEICiKbKEIBt6jVQhCEEWoo7kIQDLklCFIBcQhACEIQHEIQhILq4hSBQSwhCAW1OBCEA41LCEKAKCcahCkCkIQgLLKldsQhQwKQhCgAhCEAIQhAf/2Q=="/>
          <p:cNvSpPr>
            <a:spLocks noChangeAspect="1" noChangeArrowheads="1"/>
          </p:cNvSpPr>
          <p:nvPr/>
        </p:nvSpPr>
        <p:spPr bwMode="auto">
          <a:xfrm>
            <a:off x="160338" y="-144463"/>
            <a:ext cx="304800" cy="304801"/>
          </a:xfrm>
          <a:prstGeom prst="rect">
            <a:avLst/>
          </a:prstGeom>
          <a:noFill/>
          <a:ln w="9525">
            <a:noFill/>
            <a:miter lim="800000"/>
            <a:headEnd/>
            <a:tailEnd/>
          </a:ln>
        </p:spPr>
        <p:txBody>
          <a:bodyPr/>
          <a:lstStyle/>
          <a:p>
            <a:pPr eaLnBrk="0" hangingPunct="0"/>
            <a:endParaRPr lang="es-ES"/>
          </a:p>
        </p:txBody>
      </p:sp>
      <p:sp>
        <p:nvSpPr>
          <p:cNvPr id="4" name="AutoShape 11" descr="data:image/jpeg;base64,/9j/4AAQSkZJRgABAQAAAQABAAD/2wCEAAkGBxQSEhQUEhQUFBQVFxgXGBUYGBcVFxgYFhcXFxUVFRUYHCghGBolHRcXITEhJSkrLi4uFx8zODMsNygtMCsBCgoKDg0OGxAQGywmHyYsLCwyNCwwLC8sLzQvNCwsLCwsMCwvLCwsLDQsLC8sLCwsLCwsLDUsLCwsLywsLTQsLP/AABEIAMIBAwMBIgACEQEDEQH/xAAbAAABBQEBAAAAAAAAAAAAAAAAAgMEBQYBB//EADwQAAEDAgQDBgMGBgICAwAAAAEAAhEDIQQFEjFBUWEGEyJxgaEykbEUQlLB0fAHIzNi4fEVckOSFqLC/8QAGgEBAAMBAQEAAAAAAAAAAAAAAAECAwQFBv/EADARAAIBAwMCAgoBBQAAAAAAAAABAgMRIQQSMRNBIlEFFDJhcYGRodHwwSNCseHx/9oADAMBAAIRAxEAPwD25CEIAQhcLoQHUJp1ceabOIPJBckoUM1jzSDW6lTYi5PQoAxHVd+1dVBJOQoP2rqutxXVG0ssE1CjNxN4kSnO+5hUjOMuGS4tcjqE2K4Sw4FXIOoQhACEIQAhCEAIQhACEIQAhCEAIQhACEIQAhCEALhKCkFAcc8ppy69ySxpdc2H1UkCC/kkuY7jA8zCg5pm4pCGw36rJ5hn4nxPJJ8/os5VEi8acpZSNnUe0b1WD3TDnsP/AJm/IrCjGVH/AAU3u6kafqnRhsUbikPV91Xq3L9CXc2fcT8NVh9YTdbDVW3gkcxf6LG/a6tM/wA2jUb1A1D2Vtleeg/BU9J+oKlTTKypyiWXflFetdsVIPEATv8ART6GLZV/qNAd+MWKMfgw0Bx8Qt4uvDZcPpDqbPD7Pc6NLs3Z5I7KDonWZHGN+iS3NHCGk3mDYyk1sY/T8Ddx9736KKM1JdoIYHgSHEagR5rw3KN/C2vqegoN+0ky/pVA4DcHyiUOcW/qFVCtU3Ba1k/EPeylHFFlz4mc7XHku+l6QnTS35Xn/JyT0t3gn0sWfNS2VuYhY/Nc50GKe0b+aMt7RmQHmfS/VaS9NR37VHHmF6Pnt3G0B5LocoWFxQeJBsdvJSC8r0aOrhUVzilTcXYfQmqdUHb5J1dRQEIQgBCEIAQhCAEIQgBCEIAQhCA4SmnlOOUXF4llMS9zWjmTCNpK7IZzTJAXc0raKZIidgNpKXReDBBB291UdsMT3bKb5IaHGbTuLKs5WjdGlGO6aRW/ZybuPjP3rW6XT2LotMOeASNrceQHBVbs5ougOdpJuDMeRgqyZUhrS5wOoS122oC08pXLFrg9OUWrNkXMHPYwvs1oEnTBdCYws1WNc2pWbqkw7w24EGIMp7HZqxgPeEBsHfiqFvaNurwPkxs1jh+ZCzm7S5NqcHKPGfMvIqtMd4fN0OB+kJNfLmVf6jA1/B7bHzCdyjM6NQkVabvhgGJMneANvNTg4NGxPIcVrHKMKl07WKfDUquHcQ4mpTOzou3o6PqtbgXiswscBpcItb181Hy6lqJL40t+Kdul1Ly+m1peQQGydPKOi2Vtvi4OGqrSxyYXH43u9dKpBcwlk3DiBsVMyl+oMAY1w4Ay63Eatlfuyyj3r6rgHue6btkARAA/VShVLbCC3awmOmkBfMulGM3Z4zx5drnpPU3jZIr8JhS3whoDL+Ex7ApvFVBRu6k/Sblwu0dbbBWlbEtaYJM26b7RMT6JygTFyT0iDHI9VpsV9qeflj99xj1WstHlnaLGg13PFmm4jjZV9DHgvH4Z35LXfxAyRjKf2imyACO9AuIdbXpGxBiY4EngvPHQ0kjbh1WU6OfEepQqRnDBvMjzp7CRqaQ3aeIngf1W1yvH960G3XovKclyrE1gXU6Z08yQwT0Ljf0WqyjA4qmZcW0o31PH0bNlnCdSjJW4MtRRpTTykzaVJ3F07QxXNQ/tQJAMT5wevokhw3DhfrP0Xv6fWwttkzxalGXKRdMeDsuqrp1iFOo4gHzXoJpq6OceQhCkAhCEAIQhACEIQAhCEBme0PaYUpp0vE8buEQ3p1KyuCxtTEVWsrPDzBgEwBJEgRvIA+Sn9pMtNFzjIIcJFtpOyx2JqFha4SCNjxkEwvl6usrVKzhUWE+Ec0pO+SZju0NalVf3TiPuwNobaCOdltcBj2Zhg3UcQHU3PbplwILXD4XtneDBXnlTGUjLqpLKhcXhwFpG4j3VnmGdv7ttSmZbvI5LppaiWnspZjImFRwdxvOME/AOP2ika7H/APmPwHgC1w+ExaDCVTrBtIdyw4nDOmaYJ7yiZ2HG+8iVdZL2qq/ZxVqNDqJcWE/EJHBzTwMpYZl1UhzWdy/fVRcaZB/6fD7L0JQ7xZ7lHXRlFKa+n47fFGfdTa8NbSxFSk0T/LrUnG53BfEkeasMHkjoE1GG8kspvBcOVyAArV2AYf6ePrN/7sY8/NsKHXyEOJL8yqEHcCmR/wDuFXK7fdfk36tN/wB1vk3/AATcJRp0r+FoG5JE/wCEzj+1NFlmu1HgGiZ4QDIEquOQZewzUrYiseRcym3/AOon3UjD59hMNbC0KTHfj+N//u6SqSrqOG0vhlkeBu6UpfZfkscso4qpTJrTRoaiYMsqVQYhpZJ0ttv57q//AOQDRAbIEXGw6LHYTO6tarLncDAM7/lxXKmZuhzSbkz+X5BeVrtVNSUYXWC8KHVy7c9jZNzVjtpHpbjaw/JOuqNcOTYFmmD6zEDyWHwebOphrQY8QJ5mTtCl4vNHOnkOEe5jdcfrVRK0s/v72EtF4vCa+n3fL4bXu4RvfeLpjG4s0hqMFg+9MbmIPNZ0Ypwb4bjczsZFrc/NNUc/cy5uCASOEH25/JT6y2rWt8P3JT1V3ve5ozWFQFpILKjSHCZMEQfYrLVMdQwj3UWUWMLYbOkEkbgucbmZ91a4TNWVIEAc4sfYdF552wxR+21mkzBbxmxY0jbbfZbxvUjaLNaFOKk1JGtzHOCNLw9rxNwDBEf2kCyqa2cOc4mZmefXZZqjidQLfX/CkYasYAdcDb/aylQjz3OleE0P/IuhpJNoG/D9U9h8yNN0VAdJMjyN1QtdNtjJ8oUutU1Na0x4Z4XuqdOPcOXY2uFzXXSd3YAIDiJJN9xAPqEvK8+loD7uHLiOdysx2dxrmVAAJB4fmpeFDdTjsATA9bAKy11fTwWyXytg8P0pTVOalHub/L8xbUFjI9x5qwBXnDcZ3DKhuS6AL2mbq87K9oe8d3TuUtPluCve0vpSFXZGSzJfc8+M/M1iEAoXqmgIQhACEIQAhCEBj+0+KHeQYIHDpZYPNKY1FoMjeeXorrFFjSXlw8QmCZIlZvF4kFxPORK+dq011nVeG+xzPLK7HUZYRIkX+qoaWaVQG0aLXOF/CAXOceNheFpsHhnVajabfvRfpxNt4C9L7P5PRwgcykwGTqc4xqM7kkjbpsphqIQVmrnTR0zmr9jznKMmzKpQNOm3u2PIeG1SGNBm5O5ExtCu8B2DxLrVXMoxu4O7xh6tFjHnC9EFRp5WtIFrJNbG6bRJid4+Y/forevNLtY646dL2Sho9hqIZBq1STs/WG+UN0wqPNOwOJa1zqWJFQjZhaWSOI16iJHy8lssXi6rRI0gb3MEjkQ7ZJp58PvfDMTaLibAmSFktWl7X3RuqVS14nlmadm8Thw19cEsPEEEA8nRt9OqiYfDiRpBBJgQDc8ABxXrWIzGnUGktD2vs5pMzJ2iOfFRMHlDKbnPpUNNhvOqLfccbXHJcsq6llP6HbTqbY2migyvJnU4fWcW22sCCbX9FUZ27u6moElvOItPHktvmDzIDjpkbEXPCFi8/wAW0OeweNtt+EE2gAWWKm5ytI2pPuu/0I2HxAqEEQYInpxuFaUHF0G5uZB5A2jh/teeVqr6by6l4T0uInYjipuC7UvAh4h34m/SOC6Z6KTV4Dq2eT0GtVIHnE77b3VVVADiRJBmYMgHhuqnLs+diT3TGl1XgALBo+892wHM+W8qzr4GrSLjUAMmDpJLTv4jq2N/ZYeryp4mXjJS4YzSzPug97gWsbueIAMiOfKOqyGPzY4is+q+xcRHOAA1s9YAlbpnZB2OaG1KrqVMbBsS48CQ7do5KBnP8NXUaZdSqOdH4gB6EDbzXdpo04w3PlnPUqeOxnKDx7K0wztgfNZ8tdSdoeII/cjmFZUMWLJVp+ReErl3SvKWSTykD59Fe5RlFKmwPry9xAc2m0kABwFnHfVxiysMLi8PREMp0wQNyNRjfd0nivPlKKeWWTb9lFJ2fP8AOYNpt6lOYzBup1Xg1P5bbyIkzw6GVfjOqBmWMaQB9wH0jhxThGHqt7x9Km8EgbnVyu2d1rTVLmWfkcOtoSrJXVjFYnGl72MBtIgTKusG0NcHAkEbQYj5Kww2W4DvLUQJiHa3+HyE7qNm2Rd011ajV1MF9JEaG8XEi7gPL5qlSKrS/pytb5fT/R5VfR1oWdsGyyLOW1YYDqIsTxBHMcrbq9CyHY/KGUh3oqCo57RcfDBvb2WtYV9Xpup011OTOIpCELcsCEIQAhCEB4lnvZysKjqgfpoyRrAD5O4ESOE7kbLN4qoaToLtbTcP06fRwmxHmvXKLW1GVKZbLSbtPI8jztPSJWFzrIa9KsWMYarDcOlolnw3JIDXjkeS+es5JTqJJPn3P4mDSJHYOs0PqO4+EcrGePmvQH1yBq8AEXLpJHIG37lYHsbhm0e9e+WeItG+7GyPCbgySD19VqcLnbLNgkD53m64dR4JNXwe3pqbdJWRMql7nyS4CILi3TO8aWzebfJVONzUs8DHAj8RiwB4AbzfdSMZigG2faTyH/tPHoFkcXmQbIaQB7g3v7rK1+DspxvyWBzYtAN+Ikk7RFwP1Kap1qlZ4pMBJJEgSQ0xBc4xYDmm8iyw4gh9UEUBubgvI+6wjhO5/PbUUcTSotLaLG022kNmXEWGp1y4+apUnCGHz5fk3c2n4Vd/YscuwtPDMsdT4hz+PkOQ/S6U7NmgzHG/M+pWdzHNYBkxIkfOFXYbEF5JBsTEzt1EcbLnSq1He9kjD1eL8VTLNNmTW4qkWDwuiWEGwdwt+/08xzF1SnULKgLXN3BB/d+a3gxOkwN+Xy257+yaz/DDE4ZzXAa2gFj4Etg7EzOn29lvpqrjLbUXzLpbF4eDzbE1ZdOx4Ktdhy9wDRqc4wANySbD1KexTHMeWvsR6yDsQeRV92AqU/tX8z4gx3d7/HYW6wTuvaUunHcjOVng33ZPJmYSk1oa3vHAd5UA8Tjc+IjgLgeiunV6PwkTqIgG997dbSo1fFtDDpJmBP5BZrG4w6rcON14zqylU3XLQobvcbM0iDDHNgmSI57EevNdxDJaZIBiACYbfbadJ+e6qMtxge3S4uki5BEAjaf7hupNLGMYYdH/AFnUDNgZ2IsRFtl0KeLswdOSdjA9qMjDy5sd29pkcQNzDSR8JuQEvs/2YbQZ32JdqqiC2l9xjpsXuPxnYxEDqtj2kx2H7s6wDDSWAzMgnqJAMHc8V56M6LqbtRMyZHCQtnUm42g7o2px3Zlg0Jz9wJbIINzIn1k/knWFlQt3p6iQHadTTYS0XHnc2t6ZGjiNr33/AGVpstxIqACo4xEHS4NJ+6Nxc7e6y2bMM0l7heLoVXkuDu8I1NqBpa0MIkeMk7WN7zzVfQxulx0x4tgRMX/Edrcd/JXznfZywsBax+oklp8RG8DTAEFtuZ4xZynjGn+jqmIhok6RtEDgrNRZnukl7ivwFJzn7QGHiJvNmkWkmRcniFZ5JmLu8NKoJbJGggGx3BIN/KFHY2q+W+MEAGYEkA2aWk+OI23n5J2g1rAKjdTXatL5+6fxRvvMj+6OCzatlYZZy3Jp5J2TY6lhC+m8PY5jocS4d2W7tc0cDpIlbjDVg4AtIIIkEbEHYhYHN6VGu0vru7trLB4ElwEGCwm95FlrchxjatNrqcaAABcEgjgQNoX0OirKUUlZeS/yfOTg6dRxLlC40rq7yQQhCAFxdQgPPMbT3glroIBFjfcSsvh89qUqwpVGh2owHCxPKeBW+zbAaTa9pWD7T0CL6Rq4Hl1HVeLrtHCV21dGElkr8Tnhc+fhkzHrHrsClfbi1sg3478dvPgsoKbi8anaSDtYw2B4iQbb+yk4ys5jR95u8tmPW0hYS00cJHs6fVRUVG5Z4nNHGZP78lVVsbM3v++Cp35jJUvs9/NxDRNmHWeukggepWq0qgnJnStRd2R6tiMToYymLNaA1sWFrSOSgvrESbSfyPAqNiK+oDhe82Hom3ViLC144nleV4ap9/M699lZHMU4ug8+EbKdhqWhgHn+/wA1Ea8WUqk6J1Te3vEfKyvJYsZuVyS6rqgzHI3vyATbsUREHeY6RzjiotUnc7T+k7+qa7yxdtfY7nhb5eyp07llIq+0WEbVpuIgVG+LVBvEnSqz+H1Zgr1Hu3bTOnkNRAc6YsYgT/cVd4okAHisnmGE7lwq4fW5xcQ6mDqLg7drQBJvfj7L09K99N0m+eDKsrNTXzPQX5trJbIEcOJi3PeAo2I11XinSY57zIIaAY8yRAF9zAVz2c7G0WUmPxQc+t8ZaXFrGgzDCB8UTJ5notdRZToNAo0g1p/A3iLXIH1XJ0qcZYfBL1VsRRkcL2UxQue5Hk83gcDp3Sahcw93XaBItZpj8JYW/dJEEDktk3E6plwbYxBm1r8Cbqj7TZWTRNWS+pS8QImS2xcCPIE+Y6lJRv7KM4V5N2nYqu0D2mg6kSLeJjWmQJOx5yDY72XlNeoaTyDsT/r2W/xGbNqMFOm25d4RO883HYX32tdaDKcnwuHcypUaKleBD33DTF+7aR4Tfc36ropVY014+C0lKPHJ5jhsULTy/wAq2wlcWjeV6fXxdCsO7fRZUa6xkA7deB22iFQZl2Kw9Rp+yF1KqAS1rnufTdxh2rU5vKQbciq9SlV4f1Cqyj7SsMZdmTTLHta4WIB4OAsQTt/lXrKBcw9y06TBLZgNvcAX1Xna1+ixea5JiMKAajdbeL6epzWkCTqsCPMiPom8vzp7CC1xER7R+aytOK80X2xnmLNHjszdLNJ0gyTa88eu1/8AUqTha7aj3NeG3F4vLuDm9eqr8zxDq9EVPDYRqtb4hebixsOnRVlLEukGdgb+vD98VVp8ohJWsd7UYOo2sxhcS0tkG+mZOqJ9PmtJ2Co1hW2ikGkOM7ndtufGVgs5z4vrsYTYNiTsNRJueey3v8OMcQ99Ilrg4ag4SYIjc7AfmvR0yiq0Nya8j5/UuPWa956GwpabTgX0ABCEIAXF1CAp8JUZVaA70P5KDj8ia/VqAcIMefBVeDxhpnmOI/MdVqMHiA9oIMj6JhkWPJc97INa7vGC15bzi7Qekx7rI5jRqNcSZE3nnygixXvWYZbINpaVhM77KuhwYCQeA3HS+4XDqKDb3RRRo8ixbzMw2fID3U7sm4/aOAlh+oi6k5xgDRfpfQeGzHel9wTtLQ0Bt+c+aoi40qmphnSfJQ47ouHextSntkmenEju5G+q5/IeSqMXml7HY7cDHTjZOYfHaqVE7BzJPD4iXT8iB6KlzSgWEuHwn2J4eS8WlSW9xkdVPWXnKL88Fxh835gfT6q3qY9rogySPQHjc9RbzWcySoWNNRvxElrTyAHijz1AeiucvoUMQT4zQqncEB1InjYQ5gPMao5QpnShdon1+CqOMvqS3Pnf4jbTtBE2I/e6YquEySY5z877Hgl4um/Dyyo3S6ZaRc3MBzXfeYRsfNQ9W5Gxkj0mZ+iz6VjvjO+TmMq2na315ytH2KyRrQ3E1AXGJaIgM1Dc8zePmqDL8vdiazWkeEXedwADt1k2hb2rUa1oYDEAAW3tx5Ss60+nGyeWXvfA3jszeDZ1+N4ABjj8v2FV4rMKlEt8RIfJjw2E2MSSCRzSM3xTWwQTqiHEDfkAqA48mRY8ifisIsfVZU4bkaKyXBp/+aY4hzdTCDIv4ZvqGn8Jta3FX+ErhwLJ8V+ojiDeCPysvNKDoJLT4SRHT9yVednsY4VGyS28TEzw24rRxcHcpKKawUjsKMJmD2U3FzGM1smxbrkAHnHiE9BzV9SwZdpqawA7YEE+K/hMG1hv7Ki7fsFPMGObcvolrr/ea4OBPCfEUnAYt3My0AwOvGeS6K9Nu0ucf9+5NKd48m3qO3Ic3VFm3k24OgSfom6uYvpgaXBrYLg5ohpPG/3nFt9zw4qt/wCXq93MiDAiJiNtx0slYMl8aw2JaLnwg3i5+G3p84XMnfki3maPA56148XiI47E77Dfgs5nfY0EOq4Q6mw5xpGS4Rcd1pEuvbSel1V1O8pVajgC0C/AwDsTvYwtd2cqDRZ/iEjebxJA/t69fNWi5wecorKCit0DC4WtLIiIgm/5fvZOtqNgNMi9/LoFbdvsAKQOIoscQ50Vmt4atqongTY9SDxWDdmDny1gdqd4Z4ibcOK66WndTMTKWoiuR+qO/rkUPCJ06m7kNEb7g843hev9gezrqDDUeSS8DfeBtJWf/h92Q0NDnN0/Ur1JjYEBe9RpKCPHnmTZx+yWm6p2HMpxbkAhCEAIQhAedSpGCxjqTpb6jgf3zUddUA2OXZi2qJbvxaf37qRWoNcNhPJYik4tILSQRsQr7A5yHeGrY/iG3ryUkEfH5a10hzQR1ErzztN/DZryamGcKb/wH4D5fh+i9ceZF7jmP3dV2KowJ3HP9eSq4kM8WyfKsRhv61gzUKdPw/EXSXB25FyR1+Rs6tWm+n/OYC7Z3iOogj737Ox22Vz2re2f5b2tfEXG/QH/AF5rzzH167dQNgbGAP3wXhVYdSq82OeXNyxxGOpCGU2hjW2ABJ9TJMkzvuomIr6C1073a4cY/NUYoPc175kM0z5udpH5qXlk1G1GOu3Tq3BhwIEiOMErd0Ipbm/iQ1fLN/kmObiqXd1odpuCLFpP3m8trtNjHkRSPxDWVSNQc1sgO3BIbvbeSPQuVT2YtUq0qlQ0xUY5ragkw4jw+65U7M4sjxYjDuEyfE8aud+64rNUoRk1KSS7XOzTajpppvHY3eQNFOmXk+Kp1FgNh+fqpP8AyAl3MgkX/VZOlmbgQx0U7xbYWFpHJXPfWBEWg+8yvLrUnvuz3ISTWDuZv1m9ja3KNxHoqwUmuDuZ4G5EbbRJKsMQZeTv+tuHJQ9OmTxLoJN/UDmtKeFYs2KawtsBcWBPXxX+al4SqSGiB5bkQJJIH15KIHEeGwgySZvNp3sefkEmrWipxkE32n05K047iu4O29Rj3se0Q7S0eRHh9BH7uuZR42E79N9gf0VP2lxvgj9lW/Ywgsk9Pr+/dbVE1QUmVjLxWLRr3OBt4RuDtNo9dx8k5gazxF4EkiRezgbD39FaCm3Zw4TfYEC2/T98FU1opFxMuEWM8XEbuvEE7m264Yy34Ni4a5rtNSrTGkSCYA1GxAdNyDEzxhQRmAFQmm0NbcuYLN6wPu7AxtZMOxBNMNLrW3PE/lZRWjS43vxvvdWUW+SVZGjoUxiqFek4j+YxzYn4SbsLYM2cGm3JUf8ADDsgXOFepPdskMB+8fxHy+vkrjs1TmoA34nEDbYTJJ6ACflzXpOEwjWNDWgBoEACwXs+iqb2ybWL4PL1+3erCsNRAHkpCFFxNaTob8R9hzXrnCLpHU4ngLDz4p9JpsDQAOCUgBCEIDkoXYQgPPnMSQFKexN6UAgBKDUoBKAQgewuJczY25Hb/CsaeMa7+137+aqwEodVJAnOMmpVh4mgH8QFvULG5v2WiSJcOmy3TCRsbJt9+CznRhLLRRxTPKqmWhge0ss8AOEbwZB8wVXjBCnLmSZBaAdhJH6L1fE4Fj9wPRVlbJG8AD6LGpQ3Jpdyrizzujh9GrUDcEagJieNr/JM5XiruDnjSwwTO0mAt1WyMcoUL/4/BMRfpKxlplbBGwxuMzUPc802HuwQwVIjUbT/AK5J/B497SATIOx+SvMx7EurQS9w07AQAPJoEBRf/ieKYPA5rwOBEHz43VammusI9ChX2qzJH/KtIi7T14xG31Uelie8iBJuCORvf3UR+X4hgGpjZG0nblcC/t5KFiTWpzLDq4ua78rFcT0yTs8M6fWo+ZbVsZH90tjyvumml9V2lgLnXtPAcSTYDqqvCUqtUgFkDmSB9JKtc9DsDhqZaC6tWeZdGzGiwAuRc78Y8lPRztVmzGpq0uOSl7W5XiqbA+pRc2nMF4cx7Zm0ljjpk844K4/hvinO1AW0RLjOkSYGqAd+SosP2qxjTEa2Gzqb2F7Hg7tcDwKsMR2lqPLW0cIzDULF1OnNyJl2oxz2jguupRnKhsaV/czmjqakW5dzf4nF6AA4ybRfcE7jnt7Ksx+Lb3Ya4GZNucfBEenskZ/TLaGHfSfJe7wkiTpc0E7HnHzVD3tKdDn1qjpu/u2imHdGai6o3qSPLgvKo6O2XydsfSC2JtZDE5iDUZB5C1xtAEK4wDK1U2Bg8XXPPwt4b8VYZNlDi2X+K9o2I4cNlu8gyR0T8I9Z9169HRxaTaM3rJtCewuTuphz3AyYALviPM+S2YUZ9ZlJviIEKrxWZufZvhbz4nyXfGKirI5ZScndlhisbfQzxOPsnsJh9Avdx3KhZVA23PHirRSQCEIQAhCEAIQhAY6sxR3BWFZqhVGoQNSiUlyTKAeDkoOUbUuh6kEkOSxV5qLrXdakgkuaD1TL6XL3/VN60oV+aECHAjcfmEqkWcWg+Rhd70LjwDwBSwsSmU6Z2JHn+oS/sY4EFVp6Ehc71wUWJJWLygVBBCzua9l6h+ET1H6K7bj3DmnW5w4cSsqtGNRWkQ43MXl/Z+q139J3nED5lWVfs6+qZqxO17wPRaYZ8Yi3yCadnE8GrGGipwdyvTRQ0+yNPjPspVDsrRH3Z81YHNejUg5oeYC6FTiuxOwS7siXua9pAaxpDGwfC4/ebf184XcD2Io0yC8i3OB7Lj82efvO9EwcUTwJ8zKhU4J3SLbUaelVw1EAM8RHJIxGevNmwwfMrPNeT/hP0mq5Ymd6SZJJPM3TrCo7U40qQW+WVLq8as1ljvEtK3ZAdQhCgAhCEAIQhAZx7VFq01PcE05qAqqjEw5qs6tNRKlNCCGUmU89iacFIOal3UkFcQDmpcJSJRKA6XLmtcKSVIF96VzveiQuQgFl4SCiEaUAksSe7ToalBiEjHdJQoqQGJbWKAR20U62mn20061iAZZTTzWpYalhqASEpK0o0pYErKvjWpCzeUM8UrSBACEIUAEIQgBCEICiKbKEIBt6jVQhCEEWoo7kIQDLklCFIBcQhACEIQHEIQhILq4hSBQSwhCAW1OBCEA41LCEKAKCcahCkCkIQgLLKldsQhQwKQhCgAhCEAIQhAf/2Q=="/>
          <p:cNvSpPr>
            <a:spLocks noChangeAspect="1" noChangeArrowheads="1"/>
          </p:cNvSpPr>
          <p:nvPr/>
        </p:nvSpPr>
        <p:spPr bwMode="auto">
          <a:xfrm>
            <a:off x="160338" y="-144463"/>
            <a:ext cx="304800" cy="304801"/>
          </a:xfrm>
          <a:prstGeom prst="rect">
            <a:avLst/>
          </a:prstGeom>
          <a:noFill/>
          <a:ln w="9525">
            <a:noFill/>
            <a:miter lim="800000"/>
            <a:headEnd/>
            <a:tailEnd/>
          </a:ln>
        </p:spPr>
        <p:txBody>
          <a:bodyPr/>
          <a:lstStyle/>
          <a:p>
            <a:pPr eaLnBrk="0" hangingPunct="0"/>
            <a:endParaRPr lang="es-ES"/>
          </a:p>
        </p:txBody>
      </p:sp>
      <p:cxnSp>
        <p:nvCxnSpPr>
          <p:cNvPr id="5" name="7 Conector recto"/>
          <p:cNvCxnSpPr/>
          <p:nvPr/>
        </p:nvCxnSpPr>
        <p:spPr>
          <a:xfrm>
            <a:off x="0" y="620688"/>
            <a:ext cx="8143875" cy="0"/>
          </a:xfrm>
          <a:prstGeom prst="line">
            <a:avLst/>
          </a:prstGeom>
          <a:ln w="34925">
            <a:solidFill>
              <a:srgbClr val="5BA3A2"/>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1159" y="20224"/>
            <a:ext cx="1555606" cy="600464"/>
          </a:xfrm>
          <a:prstGeom prst="rect">
            <a:avLst/>
          </a:prstGeom>
        </p:spPr>
      </p:pic>
      <p:pic>
        <p:nvPicPr>
          <p:cNvPr id="8" name="Imagen 7"/>
          <p:cNvPicPr>
            <a:picLocks noChangeAspect="1"/>
          </p:cNvPicPr>
          <p:nvPr/>
        </p:nvPicPr>
        <p:blipFill>
          <a:blip r:embed="rId3"/>
          <a:stretch>
            <a:fillRect/>
          </a:stretch>
        </p:blipFill>
        <p:spPr>
          <a:xfrm>
            <a:off x="160338" y="879206"/>
            <a:ext cx="4162189" cy="1974473"/>
          </a:xfrm>
          <a:prstGeom prst="rect">
            <a:avLst/>
          </a:prstGeom>
        </p:spPr>
      </p:pic>
      <p:pic>
        <p:nvPicPr>
          <p:cNvPr id="9" name="Imagen 8"/>
          <p:cNvPicPr>
            <a:picLocks noChangeAspect="1"/>
          </p:cNvPicPr>
          <p:nvPr/>
        </p:nvPicPr>
        <p:blipFill>
          <a:blip r:embed="rId4"/>
          <a:stretch>
            <a:fillRect/>
          </a:stretch>
        </p:blipFill>
        <p:spPr>
          <a:xfrm>
            <a:off x="155224" y="3717032"/>
            <a:ext cx="4566805" cy="2178419"/>
          </a:xfrm>
          <a:prstGeom prst="rect">
            <a:avLst/>
          </a:prstGeom>
        </p:spPr>
      </p:pic>
      <p:pic>
        <p:nvPicPr>
          <p:cNvPr id="10" name="Imagen 9"/>
          <p:cNvPicPr>
            <a:picLocks noChangeAspect="1"/>
          </p:cNvPicPr>
          <p:nvPr/>
        </p:nvPicPr>
        <p:blipFill>
          <a:blip r:embed="rId5"/>
          <a:stretch>
            <a:fillRect/>
          </a:stretch>
        </p:blipFill>
        <p:spPr>
          <a:xfrm>
            <a:off x="4424930" y="879206"/>
            <a:ext cx="4511835" cy="2157462"/>
          </a:xfrm>
          <a:prstGeom prst="rect">
            <a:avLst/>
          </a:prstGeom>
        </p:spPr>
      </p:pic>
      <p:pic>
        <p:nvPicPr>
          <p:cNvPr id="11" name="Imagen 10"/>
          <p:cNvPicPr>
            <a:picLocks noChangeAspect="1"/>
          </p:cNvPicPr>
          <p:nvPr/>
        </p:nvPicPr>
        <p:blipFill>
          <a:blip r:embed="rId6"/>
          <a:stretch>
            <a:fillRect/>
          </a:stretch>
        </p:blipFill>
        <p:spPr>
          <a:xfrm>
            <a:off x="4842042" y="4725144"/>
            <a:ext cx="4267175" cy="1647558"/>
          </a:xfrm>
          <a:prstGeom prst="rect">
            <a:avLst/>
          </a:prstGeom>
        </p:spPr>
      </p:pic>
    </p:spTree>
    <p:extLst>
      <p:ext uri="{BB962C8B-B14F-4D97-AF65-F5344CB8AC3E}">
        <p14:creationId xmlns:p14="http://schemas.microsoft.com/office/powerpoint/2010/main" val="3470165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0" y="-26988"/>
            <a:ext cx="9144000" cy="865188"/>
          </a:xfrm>
          <a:prstGeom prst="roundRect">
            <a:avLst>
              <a:gd name="adj" fmla="val 0"/>
            </a:avLst>
          </a:prstGeom>
          <a:noFill/>
          <a:ln w="9525" algn="ctr">
            <a:noFill/>
            <a:round/>
            <a:headEnd/>
            <a:tailEnd/>
          </a:ln>
        </p:spPr>
        <p:txBody>
          <a:bodyPr wrap="none" anchor="ctr"/>
          <a:lstStyle/>
          <a:p>
            <a:r>
              <a:rPr lang="es-ES" altLang="es-CL" sz="3200" dirty="0"/>
              <a:t>	</a:t>
            </a:r>
            <a:r>
              <a:rPr lang="es-ES" altLang="es-CL" sz="3200" dirty="0">
                <a:solidFill>
                  <a:schemeClr val="tx1">
                    <a:lumMod val="75000"/>
                    <a:lumOff val="25000"/>
                  </a:schemeClr>
                </a:solidFill>
              </a:rPr>
              <a:t>Resultados</a:t>
            </a:r>
          </a:p>
        </p:txBody>
      </p:sp>
      <p:sp>
        <p:nvSpPr>
          <p:cNvPr id="5" name="AutoShape 9" descr="data:image/jpeg;base64,/9j/4AAQSkZJRgABAQAAAQABAAD/2wCEAAkGBxQSEhQUEhQUFBQVFxgXGBUYGBcVFxgYFhcXFxUVFRUYHCghGBolHRcXITEhJSkrLi4uFx8zODMsNygtMCsBCgoKDg0OGxAQGywmHyYsLCwyNCwwLC8sLzQvNCwsLCwsMCwvLCwsLDQsLC8sLCwsLCwsLDUsLCwsLywsLTQsLP/AABEIAMIBAwMBIgACEQEDEQH/xAAbAAABBQEBAAAAAAAAAAAAAAAAAgMEBQYBB//EADwQAAEDAgQDBgMGBgICAwAAAAEAAhEDIQQFEjFBUWEGEyJxgaEykbEUQlLB0fAHIzNi4fEVckOSFqLC/8QAGgEBAAMBAQEAAAAAAAAAAAAAAAECAwQFBv/EADARAAIBAwMCAgoBBQAAAAAAAAABAgMRIQQSMRNBIlEFFDJhcYGRodHwwSNCseHx/9oADAMBAAIRAxEAPwD25CEIAQhcLoQHUJp1ceabOIPJBckoUM1jzSDW6lTYi5PQoAxHVd+1dVBJOQoP2rqutxXVG0ssE1CjNxN4kSnO+5hUjOMuGS4tcjqE2K4Sw4FXIOoQhACEIQAhCEAIQhACEIQAhCEAIQhACEIQAhCEALhKCkFAcc8ppy69ySxpdc2H1UkCC/kkuY7jA8zCg5pm4pCGw36rJ5hn4nxPJJ8/os5VEi8acpZSNnUe0b1WD3TDnsP/AJm/IrCjGVH/AAU3u6kafqnRhsUbikPV91Xq3L9CXc2fcT8NVh9YTdbDVW3gkcxf6LG/a6tM/wA2jUb1A1D2Vtleeg/BU9J+oKlTTKypyiWXflFetdsVIPEATv8ART6GLZV/qNAd+MWKMfgw0Bx8Qt4uvDZcPpDqbPD7Pc6NLs3Z5I7KDonWZHGN+iS3NHCGk3mDYyk1sY/T8Ddx9736KKM1JdoIYHgSHEagR5rw3KN/C2vqegoN+0ky/pVA4DcHyiUOcW/qFVCtU3Ba1k/EPeylHFFlz4mc7XHku+l6QnTS35Xn/JyT0t3gn0sWfNS2VuYhY/Nc50GKe0b+aMt7RmQHmfS/VaS9NR37VHHmF6Pnt3G0B5LocoWFxQeJBsdvJSC8r0aOrhUVzilTcXYfQmqdUHb5J1dRQEIQgBCEIAQhCAEIQgBCEIAQhCA4SmnlOOUXF4llMS9zWjmTCNpK7IZzTJAXc0raKZIidgNpKXReDBBB291UdsMT3bKb5IaHGbTuLKs5WjdGlGO6aRW/ZybuPjP3rW6XT2LotMOeASNrceQHBVbs5ougOdpJuDMeRgqyZUhrS5wOoS122oC08pXLFrg9OUWrNkXMHPYwvs1oEnTBdCYws1WNc2pWbqkw7w24EGIMp7HZqxgPeEBsHfiqFvaNurwPkxs1jh+ZCzm7S5NqcHKPGfMvIqtMd4fN0OB+kJNfLmVf6jA1/B7bHzCdyjM6NQkVabvhgGJMneANvNTg4NGxPIcVrHKMKl07WKfDUquHcQ4mpTOzou3o6PqtbgXiswscBpcItb181Hy6lqJL40t+Kdul1Ly+m1peQQGydPKOi2Vtvi4OGqrSxyYXH43u9dKpBcwlk3DiBsVMyl+oMAY1w4Ay63Eatlfuyyj3r6rgHue6btkARAA/VShVLbCC3awmOmkBfMulGM3Z4zx5drnpPU3jZIr8JhS3whoDL+Ex7ApvFVBRu6k/Sblwu0dbbBWlbEtaYJM26b7RMT6JygTFyT0iDHI9VpsV9qeflj99xj1WstHlnaLGg13PFmm4jjZV9DHgvH4Z35LXfxAyRjKf2imyACO9AuIdbXpGxBiY4EngvPHQ0kjbh1WU6OfEepQqRnDBvMjzp7CRqaQ3aeIngf1W1yvH960G3XovKclyrE1gXU6Z08yQwT0Ljf0WqyjA4qmZcW0o31PH0bNlnCdSjJW4MtRRpTTykzaVJ3F07QxXNQ/tQJAMT5wevokhw3DhfrP0Xv6fWwttkzxalGXKRdMeDsuqrp1iFOo4gHzXoJpq6OceQhCkAhCEAIQhACEIQAhCEBme0PaYUpp0vE8buEQ3p1KyuCxtTEVWsrPDzBgEwBJEgRvIA+Sn9pMtNFzjIIcJFtpOyx2JqFha4SCNjxkEwvl6usrVKzhUWE+Ec0pO+SZju0NalVf3TiPuwNobaCOdltcBj2Zhg3UcQHU3PbplwILXD4XtneDBXnlTGUjLqpLKhcXhwFpG4j3VnmGdv7ttSmZbvI5LppaiWnspZjImFRwdxvOME/AOP2ika7H/APmPwHgC1w+ExaDCVTrBtIdyw4nDOmaYJ7yiZ2HG+8iVdZL2qq/ZxVqNDqJcWE/EJHBzTwMpYZl1UhzWdy/fVRcaZB/6fD7L0JQ7xZ7lHXRlFKa+n47fFGfdTa8NbSxFSk0T/LrUnG53BfEkeasMHkjoE1GG8kspvBcOVyAArV2AYf6ePrN/7sY8/NsKHXyEOJL8yqEHcCmR/wDuFXK7fdfk36tN/wB1vk3/AATcJRp0r+FoG5JE/wCEzj+1NFlmu1HgGiZ4QDIEquOQZewzUrYiseRcym3/AOon3UjD59hMNbC0KTHfj+N//u6SqSrqOG0vhlkeBu6UpfZfkscso4qpTJrTRoaiYMsqVQYhpZJ0ttv57q//AOQDRAbIEXGw6LHYTO6tarLncDAM7/lxXKmZuhzSbkz+X5BeVrtVNSUYXWC8KHVy7c9jZNzVjtpHpbjaw/JOuqNcOTYFmmD6zEDyWHwebOphrQY8QJ5mTtCl4vNHOnkOEe5jdcfrVRK0s/v72EtF4vCa+n3fL4bXu4RvfeLpjG4s0hqMFg+9MbmIPNZ0Ypwb4bjczsZFrc/NNUc/cy5uCASOEH25/JT6y2rWt8P3JT1V3ve5ozWFQFpILKjSHCZMEQfYrLVMdQwj3UWUWMLYbOkEkbgucbmZ91a4TNWVIEAc4sfYdF552wxR+21mkzBbxmxY0jbbfZbxvUjaLNaFOKk1JGtzHOCNLw9rxNwDBEf2kCyqa2cOc4mZmefXZZqjidQLfX/CkYasYAdcDb/aylQjz3OleE0P/IuhpJNoG/D9U9h8yNN0VAdJMjyN1QtdNtjJ8oUutU1Na0x4Z4XuqdOPcOXY2uFzXXSd3YAIDiJJN9xAPqEvK8+loD7uHLiOdysx2dxrmVAAJB4fmpeFDdTjsATA9bAKy11fTwWyXytg8P0pTVOalHub/L8xbUFjI9x5qwBXnDcZ3DKhuS6AL2mbq87K9oe8d3TuUtPluCve0vpSFXZGSzJfc8+M/M1iEAoXqmgIQhACEIQAhCEBj+0+KHeQYIHDpZYPNKY1FoMjeeXorrFFjSXlw8QmCZIlZvF4kFxPORK+dq011nVeG+xzPLK7HUZYRIkX+qoaWaVQG0aLXOF/CAXOceNheFpsHhnVajabfvRfpxNt4C9L7P5PRwgcykwGTqc4xqM7kkjbpsphqIQVmrnTR0zmr9jznKMmzKpQNOm3u2PIeG1SGNBm5O5ExtCu8B2DxLrVXMoxu4O7xh6tFjHnC9EFRp5WtIFrJNbG6bRJid4+Y/forevNLtY646dL2Sho9hqIZBq1STs/WG+UN0wqPNOwOJa1zqWJFQjZhaWSOI16iJHy8lssXi6rRI0gb3MEjkQ7ZJp58PvfDMTaLibAmSFktWl7X3RuqVS14nlmadm8Thw19cEsPEEEA8nRt9OqiYfDiRpBBJgQDc8ABxXrWIzGnUGktD2vs5pMzJ2iOfFRMHlDKbnPpUNNhvOqLfccbXHJcsq6llP6HbTqbY2migyvJnU4fWcW22sCCbX9FUZ27u6moElvOItPHktvmDzIDjpkbEXPCFi8/wAW0OeweNtt+EE2gAWWKm5ytI2pPuu/0I2HxAqEEQYInpxuFaUHF0G5uZB5A2jh/teeVqr6by6l4T0uInYjipuC7UvAh4h34m/SOC6Z6KTV4Dq2eT0GtVIHnE77b3VVVADiRJBmYMgHhuqnLs+diT3TGl1XgALBo+892wHM+W8qzr4GrSLjUAMmDpJLTv4jq2N/ZYeryp4mXjJS4YzSzPug97gWsbueIAMiOfKOqyGPzY4is+q+xcRHOAA1s9YAlbpnZB2OaG1KrqVMbBsS48CQ7do5KBnP8NXUaZdSqOdH4gB6EDbzXdpo04w3PlnPUqeOxnKDx7K0wztgfNZ8tdSdoeII/cjmFZUMWLJVp+ReErl3SvKWSTykD59Fe5RlFKmwPry9xAc2m0kABwFnHfVxiysMLi8PREMp0wQNyNRjfd0nivPlKKeWWTb9lFJ2fP8AOYNpt6lOYzBup1Xg1P5bbyIkzw6GVfjOqBmWMaQB9wH0jhxThGHqt7x9Km8EgbnVyu2d1rTVLmWfkcOtoSrJXVjFYnGl72MBtIgTKusG0NcHAkEbQYj5Kww2W4DvLUQJiHa3+HyE7qNm2Rd011ajV1MF9JEaG8XEi7gPL5qlSKrS/pytb5fT/R5VfR1oWdsGyyLOW1YYDqIsTxBHMcrbq9CyHY/KGUh3oqCo57RcfDBvb2WtYV9Xpup011OTOIpCELcsCEIQAhCEB4lnvZysKjqgfpoyRrAD5O4ESOE7kbLN4qoaToLtbTcP06fRwmxHmvXKLW1GVKZbLSbtPI8jztPSJWFzrIa9KsWMYarDcOlolnw3JIDXjkeS+es5JTqJJPn3P4mDSJHYOs0PqO4+EcrGePmvQH1yBq8AEXLpJHIG37lYHsbhm0e9e+WeItG+7GyPCbgySD19VqcLnbLNgkD53m64dR4JNXwe3pqbdJWRMql7nyS4CILi3TO8aWzebfJVONzUs8DHAj8RiwB4AbzfdSMZigG2faTyH/tPHoFkcXmQbIaQB7g3v7rK1+DspxvyWBzYtAN+Ikk7RFwP1Kap1qlZ4pMBJJEgSQ0xBc4xYDmm8iyw4gh9UEUBubgvI+6wjhO5/PbUUcTSotLaLG022kNmXEWGp1y4+apUnCGHz5fk3c2n4Vd/YscuwtPDMsdT4hz+PkOQ/S6U7NmgzHG/M+pWdzHNYBkxIkfOFXYbEF5JBsTEzt1EcbLnSq1He9kjD1eL8VTLNNmTW4qkWDwuiWEGwdwt+/08xzF1SnULKgLXN3BB/d+a3gxOkwN+Xy257+yaz/DDE4ZzXAa2gFj4Etg7EzOn29lvpqrjLbUXzLpbF4eDzbE1ZdOx4Ktdhy9wDRqc4wANySbD1KexTHMeWvsR6yDsQeRV92AqU/tX8z4gx3d7/HYW6wTuvaUunHcjOVng33ZPJmYSk1oa3vHAd5UA8Tjc+IjgLgeiunV6PwkTqIgG997dbSo1fFtDDpJmBP5BZrG4w6rcON14zqylU3XLQobvcbM0iDDHNgmSI57EevNdxDJaZIBiACYbfbadJ+e6qMtxge3S4uki5BEAjaf7hupNLGMYYdH/AFnUDNgZ2IsRFtl0KeLswdOSdjA9qMjDy5sd29pkcQNzDSR8JuQEvs/2YbQZ32JdqqiC2l9xjpsXuPxnYxEDqtj2kx2H7s6wDDSWAzMgnqJAMHc8V56M6LqbtRMyZHCQtnUm42g7o2px3Zlg0Jz9wJbIINzIn1k/knWFlQt3p6iQHadTTYS0XHnc2t6ZGjiNr33/AGVpstxIqACo4xEHS4NJ+6Nxc7e6y2bMM0l7heLoVXkuDu8I1NqBpa0MIkeMk7WN7zzVfQxulx0x4tgRMX/Edrcd/JXznfZywsBax+oklp8RG8DTAEFtuZ4xZynjGn+jqmIhok6RtEDgrNRZnukl7ivwFJzn7QGHiJvNmkWkmRcniFZ5JmLu8NKoJbJGggGx3BIN/KFHY2q+W+MEAGYEkA2aWk+OI23n5J2g1rAKjdTXatL5+6fxRvvMj+6OCzatlYZZy3Jp5J2TY6lhC+m8PY5jocS4d2W7tc0cDpIlbjDVg4AtIIIkEbEHYhYHN6VGu0vru7trLB4ElwEGCwm95FlrchxjatNrqcaAABcEgjgQNoX0OirKUUlZeS/yfOTg6dRxLlC40rq7yQQhCAFxdQgPPMbT3glroIBFjfcSsvh89qUqwpVGh2owHCxPKeBW+zbAaTa9pWD7T0CL6Rq4Hl1HVeLrtHCV21dGElkr8Tnhc+fhkzHrHrsClfbi1sg3478dvPgsoKbi8anaSDtYw2B4iQbb+yk4ys5jR95u8tmPW0hYS00cJHs6fVRUVG5Z4nNHGZP78lVVsbM3v++Cp35jJUvs9/NxDRNmHWeukggepWq0qgnJnStRd2R6tiMToYymLNaA1sWFrSOSgvrESbSfyPAqNiK+oDhe82Hom3ViLC144nleV4ap9/M699lZHMU4ug8+EbKdhqWhgHn+/wA1Ea8WUqk6J1Te3vEfKyvJYsZuVyS6rqgzHI3vyATbsUREHeY6RzjiotUnc7T+k7+qa7yxdtfY7nhb5eyp07llIq+0WEbVpuIgVG+LVBvEnSqz+H1Zgr1Hu3bTOnkNRAc6YsYgT/cVd4okAHisnmGE7lwq4fW5xcQ6mDqLg7drQBJvfj7L09K99N0m+eDKsrNTXzPQX5trJbIEcOJi3PeAo2I11XinSY57zIIaAY8yRAF9zAVz2c7G0WUmPxQc+t8ZaXFrGgzDCB8UTJ5notdRZToNAo0g1p/A3iLXIH1XJ0qcZYfBL1VsRRkcL2UxQue5Hk83gcDp3Sahcw93XaBItZpj8JYW/dJEEDktk3E6plwbYxBm1r8Cbqj7TZWTRNWS+pS8QImS2xcCPIE+Y6lJRv7KM4V5N2nYqu0D2mg6kSLeJjWmQJOx5yDY72XlNeoaTyDsT/r2W/xGbNqMFOm25d4RO883HYX32tdaDKcnwuHcypUaKleBD33DTF+7aR4Tfc36ropVY014+C0lKPHJ5jhsULTy/wAq2wlcWjeV6fXxdCsO7fRZUa6xkA7deB22iFQZl2Kw9Rp+yF1KqAS1rnufTdxh2rU5vKQbciq9SlV4f1Cqyj7SsMZdmTTLHta4WIB4OAsQTt/lXrKBcw9y06TBLZgNvcAX1Xna1+ixea5JiMKAajdbeL6epzWkCTqsCPMiPom8vzp7CC1xER7R+aytOK80X2xnmLNHjszdLNJ0gyTa88eu1/8AUqTha7aj3NeG3F4vLuDm9eqr8zxDq9EVPDYRqtb4hebixsOnRVlLEukGdgb+vD98VVp8ohJWsd7UYOo2sxhcS0tkG+mZOqJ9PmtJ2Co1hW2ikGkOM7ndtufGVgs5z4vrsYTYNiTsNRJueey3v8OMcQ99Ilrg4ag4SYIjc7AfmvR0yiq0Nya8j5/UuPWa956GwpabTgX0ABCEIAXF1CAp8JUZVaA70P5KDj8ia/VqAcIMefBVeDxhpnmOI/MdVqMHiA9oIMj6JhkWPJc97INa7vGC15bzi7Qekx7rI5jRqNcSZE3nnygixXvWYZbINpaVhM77KuhwYCQeA3HS+4XDqKDb3RRRo8ixbzMw2fID3U7sm4/aOAlh+oi6k5xgDRfpfQeGzHel9wTtLQ0Bt+c+aoi40qmphnSfJQ47ouHextSntkmenEju5G+q5/IeSqMXml7HY7cDHTjZOYfHaqVE7BzJPD4iXT8iB6KlzSgWEuHwn2J4eS8WlSW9xkdVPWXnKL88Fxh835gfT6q3qY9rogySPQHjc9RbzWcySoWNNRvxElrTyAHijz1AeiucvoUMQT4zQqncEB1InjYQ5gPMao5QpnShdon1+CqOMvqS3Pnf4jbTtBE2I/e6YquEySY5z877Hgl4um/Dyyo3S6ZaRc3MBzXfeYRsfNQ9W5Gxkj0mZ+iz6VjvjO+TmMq2na315ytH2KyRrQ3E1AXGJaIgM1Dc8zePmqDL8vdiazWkeEXedwADt1k2hb2rUa1oYDEAAW3tx5Ss60+nGyeWXvfA3jszeDZ1+N4ABjj8v2FV4rMKlEt8RIfJjw2E2MSSCRzSM3xTWwQTqiHEDfkAqA48mRY8ifisIsfVZU4bkaKyXBp/+aY4hzdTCDIv4ZvqGn8Jta3FX+ErhwLJ8V+ojiDeCPysvNKDoJLT4SRHT9yVednsY4VGyS28TEzw24rRxcHcpKKawUjsKMJmD2U3FzGM1smxbrkAHnHiE9BzV9SwZdpqawA7YEE+K/hMG1hv7Ki7fsFPMGObcvolrr/ea4OBPCfEUnAYt3My0AwOvGeS6K9Nu0ucf9+5NKd48m3qO3Ic3VFm3k24OgSfom6uYvpgaXBrYLg5ohpPG/3nFt9zw4qt/wCXq93MiDAiJiNtx0slYMl8aw2JaLnwg3i5+G3p84XMnfki3maPA56148XiI47E77Dfgs5nfY0EOq4Q6mw5xpGS4Rcd1pEuvbSel1V1O8pVajgC0C/AwDsTvYwtd2cqDRZ/iEjebxJA/t69fNWi5wecorKCit0DC4WtLIiIgm/5fvZOtqNgNMi9/LoFbdvsAKQOIoscQ50Vmt4atqongTY9SDxWDdmDny1gdqd4Z4ibcOK66WndTMTKWoiuR+qO/rkUPCJ06m7kNEb7g843hev9gezrqDDUeSS8DfeBtJWf/h92Q0NDnN0/Ur1JjYEBe9RpKCPHnmTZx+yWm6p2HMpxbkAhCEAIQhAedSpGCxjqTpb6jgf3zUddUA2OXZi2qJbvxaf37qRWoNcNhPJYik4tILSQRsQr7A5yHeGrY/iG3ryUkEfH5a10hzQR1ErzztN/DZryamGcKb/wH4D5fh+i9ceZF7jmP3dV2KowJ3HP9eSq4kM8WyfKsRhv61gzUKdPw/EXSXB25FyR1+Rs6tWm+n/OYC7Z3iOogj737Ox22Vz2re2f5b2tfEXG/QH/AF5rzzH167dQNgbGAP3wXhVYdSq82OeXNyxxGOpCGU2hjW2ABJ9TJMkzvuomIr6C1073a4cY/NUYoPc175kM0z5udpH5qXlk1G1GOu3Tq3BhwIEiOMErd0Ipbm/iQ1fLN/kmObiqXd1odpuCLFpP3m8trtNjHkRSPxDWVSNQc1sgO3BIbvbeSPQuVT2YtUq0qlQ0xUY5ragkw4jw+65U7M4sjxYjDuEyfE8aud+64rNUoRk1KSS7XOzTajpppvHY3eQNFOmXk+Kp1FgNh+fqpP8AyAl3MgkX/VZOlmbgQx0U7xbYWFpHJXPfWBEWg+8yvLrUnvuz3ISTWDuZv1m9ja3KNxHoqwUmuDuZ4G5EbbRJKsMQZeTv+tuHJQ9OmTxLoJN/UDmtKeFYs2KawtsBcWBPXxX+al4SqSGiB5bkQJJIH15KIHEeGwgySZvNp3sefkEmrWipxkE32n05K047iu4O29Rj3se0Q7S0eRHh9BH7uuZR42E79N9gf0VP2lxvgj9lW/Ywgsk9Pr+/dbVE1QUmVjLxWLRr3OBt4RuDtNo9dx8k5gazxF4EkiRezgbD39FaCm3Zw4TfYEC2/T98FU1opFxMuEWM8XEbuvEE7m264Yy34Ni4a5rtNSrTGkSCYA1GxAdNyDEzxhQRmAFQmm0NbcuYLN6wPu7AxtZMOxBNMNLrW3PE/lZRWjS43vxvvdWUW+SVZGjoUxiqFek4j+YxzYn4SbsLYM2cGm3JUf8ADDsgXOFepPdskMB+8fxHy+vkrjs1TmoA34nEDbYTJJ6ACflzXpOEwjWNDWgBoEACwXs+iqb2ybWL4PL1+3erCsNRAHkpCFFxNaTob8R9hzXrnCLpHU4ngLDz4p9JpsDQAOCUgBCEIDkoXYQgPPnMSQFKexN6UAgBKDUoBKAQgewuJczY25Hb/CsaeMa7+137+aqwEodVJAnOMmpVh4mgH8QFvULG5v2WiSJcOmy3TCRsbJt9+CznRhLLRRxTPKqmWhge0ss8AOEbwZB8wVXjBCnLmSZBaAdhJH6L1fE4Fj9wPRVlbJG8AD6LGpQ3Jpdyrizzujh9GrUDcEagJieNr/JM5XiruDnjSwwTO0mAt1WyMcoUL/4/BMRfpKxlplbBGwxuMzUPc802HuwQwVIjUbT/AK5J/B497SATIOx+SvMx7EurQS9w07AQAPJoEBRf/ieKYPA5rwOBEHz43VammusI9ChX2qzJH/KtIi7T14xG31Uelie8iBJuCORvf3UR+X4hgGpjZG0nblcC/t5KFiTWpzLDq4ua78rFcT0yTs8M6fWo+ZbVsZH90tjyvumml9V2lgLnXtPAcSTYDqqvCUqtUgFkDmSB9JKtc9DsDhqZaC6tWeZdGzGiwAuRc78Y8lPRztVmzGpq0uOSl7W5XiqbA+pRc2nMF4cx7Zm0ljjpk844K4/hvinO1AW0RLjOkSYGqAd+SosP2qxjTEa2Gzqb2F7Hg7tcDwKsMR2lqPLW0cIzDULF1OnNyJl2oxz2jguupRnKhsaV/czmjqakW5dzf4nF6AA4ybRfcE7jnt7Ksx+Lb3Ya4GZNucfBEenskZ/TLaGHfSfJe7wkiTpc0E7HnHzVD3tKdDn1qjpu/u2imHdGai6o3qSPLgvKo6O2XydsfSC2JtZDE5iDUZB5C1xtAEK4wDK1U2Bg8XXPPwt4b8VYZNlDi2X+K9o2I4cNlu8gyR0T8I9Z9169HRxaTaM3rJtCewuTuphz3AyYALviPM+S2YUZ9ZlJviIEKrxWZufZvhbz4nyXfGKirI5ZScndlhisbfQzxOPsnsJh9Avdx3KhZVA23PHirRSQCEIQAhCEAIQhAY6sxR3BWFZqhVGoQNSiUlyTKAeDkoOUbUuh6kEkOSxV5qLrXdakgkuaD1TL6XL3/VN60oV+aECHAjcfmEqkWcWg+Rhd70LjwDwBSwsSmU6Z2JHn+oS/sY4EFVp6Ehc71wUWJJWLygVBBCzua9l6h+ET1H6K7bj3DmnW5w4cSsqtGNRWkQ43MXl/Z+q139J3nED5lWVfs6+qZqxO17wPRaYZ8Yi3yCadnE8GrGGipwdyvTRQ0+yNPjPspVDsrRH3Z81YHNejUg5oeYC6FTiuxOwS7siXua9pAaxpDGwfC4/ebf184XcD2Io0yC8i3OB7Lj82efvO9EwcUTwJ8zKhU4J3SLbUaelVw1EAM8RHJIxGevNmwwfMrPNeT/hP0mq5Ymd6SZJJPM3TrCo7U40qQW+WVLq8as1ljvEtK3ZAdQhCgAhCEAIQhAZx7VFq01PcE05qAqqjEw5qs6tNRKlNCCGUmU89iacFIOal3UkFcQDmpcJSJRKA6XLmtcKSVIF96VzveiQuQgFl4SCiEaUAksSe7ToalBiEjHdJQoqQGJbWKAR20U62mn20061iAZZTTzWpYalhqASEpK0o0pYErKvjWpCzeUM8UrSBACEIUAEIQgBCEICiKbKEIBt6jVQhCEEWoo7kIQDLklCFIBcQhACEIQHEIQhILq4hSBQSwhCAW1OBCEA41LCEKAKCcahCkCkIQgLLKldsQhQwKQhCgAhCEAIQhAf/2Q=="/>
          <p:cNvSpPr>
            <a:spLocks noChangeAspect="1" noChangeArrowheads="1"/>
          </p:cNvSpPr>
          <p:nvPr/>
        </p:nvSpPr>
        <p:spPr bwMode="auto">
          <a:xfrm>
            <a:off x="160338" y="-144463"/>
            <a:ext cx="304800" cy="304801"/>
          </a:xfrm>
          <a:prstGeom prst="rect">
            <a:avLst/>
          </a:prstGeom>
          <a:noFill/>
          <a:ln w="9525">
            <a:noFill/>
            <a:miter lim="800000"/>
            <a:headEnd/>
            <a:tailEnd/>
          </a:ln>
        </p:spPr>
        <p:txBody>
          <a:bodyPr/>
          <a:lstStyle/>
          <a:p>
            <a:pPr eaLnBrk="0" hangingPunct="0"/>
            <a:endParaRPr lang="es-ES"/>
          </a:p>
        </p:txBody>
      </p:sp>
      <p:sp>
        <p:nvSpPr>
          <p:cNvPr id="6" name="AutoShape 11" descr="data:image/jpeg;base64,/9j/4AAQSkZJRgABAQAAAQABAAD/2wCEAAkGBxQSEhQUEhQUFBQVFxgXGBUYGBcVFxgYFhcXFxUVFRUYHCghGBolHRcXITEhJSkrLi4uFx8zODMsNygtMCsBCgoKDg0OGxAQGywmHyYsLCwyNCwwLC8sLzQvNCwsLCwsMCwvLCwsLDQsLC8sLCwsLCwsLDUsLCwsLywsLTQsLP/AABEIAMIBAwMBIgACEQEDEQH/xAAbAAABBQEBAAAAAAAAAAAAAAAAAgMEBQYBB//EADwQAAEDAgQDBgMGBgICAwAAAAEAAhEDIQQFEjFBUWEGEyJxgaEykbEUQlLB0fAHIzNi4fEVckOSFqLC/8QAGgEBAAMBAQEAAAAAAAAAAAAAAAECAwQFBv/EADARAAIBAwMCAgoBBQAAAAAAAAABAgMRIQQSMRNBIlEFFDJhcYGRodHwwSNCseHx/9oADAMBAAIRAxEAPwD25CEIAQhcLoQHUJp1ceabOIPJBckoUM1jzSDW6lTYi5PQoAxHVd+1dVBJOQoP2rqutxXVG0ssE1CjNxN4kSnO+5hUjOMuGS4tcjqE2K4Sw4FXIOoQhACEIQAhCEAIQhACEIQAhCEAIQhACEIQAhCEALhKCkFAcc8ppy69ySxpdc2H1UkCC/kkuY7jA8zCg5pm4pCGw36rJ5hn4nxPJJ8/os5VEi8acpZSNnUe0b1WD3TDnsP/AJm/IrCjGVH/AAU3u6kafqnRhsUbikPV91Xq3L9CXc2fcT8NVh9YTdbDVW3gkcxf6LG/a6tM/wA2jUb1A1D2Vtleeg/BU9J+oKlTTKypyiWXflFetdsVIPEATv8ART6GLZV/qNAd+MWKMfgw0Bx8Qt4uvDZcPpDqbPD7Pc6NLs3Z5I7KDonWZHGN+iS3NHCGk3mDYyk1sY/T8Ddx9736KKM1JdoIYHgSHEagR5rw3KN/C2vqegoN+0ky/pVA4DcHyiUOcW/qFVCtU3Ba1k/EPeylHFFlz4mc7XHku+l6QnTS35Xn/JyT0t3gn0sWfNS2VuYhY/Nc50GKe0b+aMt7RmQHmfS/VaS9NR37VHHmF6Pnt3G0B5LocoWFxQeJBsdvJSC8r0aOrhUVzilTcXYfQmqdUHb5J1dRQEIQgBCEIAQhCAEIQgBCEIAQhCA4SmnlOOUXF4llMS9zWjmTCNpK7IZzTJAXc0raKZIidgNpKXReDBBB291UdsMT3bKb5IaHGbTuLKs5WjdGlGO6aRW/ZybuPjP3rW6XT2LotMOeASNrceQHBVbs5ougOdpJuDMeRgqyZUhrS5wOoS122oC08pXLFrg9OUWrNkXMHPYwvs1oEnTBdCYws1WNc2pWbqkw7w24EGIMp7HZqxgPeEBsHfiqFvaNurwPkxs1jh+ZCzm7S5NqcHKPGfMvIqtMd4fN0OB+kJNfLmVf6jA1/B7bHzCdyjM6NQkVabvhgGJMneANvNTg4NGxPIcVrHKMKl07WKfDUquHcQ4mpTOzou3o6PqtbgXiswscBpcItb181Hy6lqJL40t+Kdul1Ly+m1peQQGydPKOi2Vtvi4OGqrSxyYXH43u9dKpBcwlk3DiBsVMyl+oMAY1w4Ay63Eatlfuyyj3r6rgHue6btkARAA/VShVLbCC3awmOmkBfMulGM3Z4zx5drnpPU3jZIr8JhS3whoDL+Ex7ApvFVBRu6k/Sblwu0dbbBWlbEtaYJM26b7RMT6JygTFyT0iDHI9VpsV9qeflj99xj1WstHlnaLGg13PFmm4jjZV9DHgvH4Z35LXfxAyRjKf2imyACO9AuIdbXpGxBiY4EngvPHQ0kjbh1WU6OfEepQqRnDBvMjzp7CRqaQ3aeIngf1W1yvH960G3XovKclyrE1gXU6Z08yQwT0Ljf0WqyjA4qmZcW0o31PH0bNlnCdSjJW4MtRRpTTykzaVJ3F07QxXNQ/tQJAMT5wevokhw3DhfrP0Xv6fWwttkzxalGXKRdMeDsuqrp1iFOo4gHzXoJpq6OceQhCkAhCEAIQhACEIQAhCEBme0PaYUpp0vE8buEQ3p1KyuCxtTEVWsrPDzBgEwBJEgRvIA+Sn9pMtNFzjIIcJFtpOyx2JqFha4SCNjxkEwvl6usrVKzhUWE+Ec0pO+SZju0NalVf3TiPuwNobaCOdltcBj2Zhg3UcQHU3PbplwILXD4XtneDBXnlTGUjLqpLKhcXhwFpG4j3VnmGdv7ttSmZbvI5LppaiWnspZjImFRwdxvOME/AOP2ika7H/APmPwHgC1w+ExaDCVTrBtIdyw4nDOmaYJ7yiZ2HG+8iVdZL2qq/ZxVqNDqJcWE/EJHBzTwMpYZl1UhzWdy/fVRcaZB/6fD7L0JQ7xZ7lHXRlFKa+n47fFGfdTa8NbSxFSk0T/LrUnG53BfEkeasMHkjoE1GG8kspvBcOVyAArV2AYf6ePrN/7sY8/NsKHXyEOJL8yqEHcCmR/wDuFXK7fdfk36tN/wB1vk3/AATcJRp0r+FoG5JE/wCEzj+1NFlmu1HgGiZ4QDIEquOQZewzUrYiseRcym3/AOon3UjD59hMNbC0KTHfj+N//u6SqSrqOG0vhlkeBu6UpfZfkscso4qpTJrTRoaiYMsqVQYhpZJ0ttv57q//AOQDRAbIEXGw6LHYTO6tarLncDAM7/lxXKmZuhzSbkz+X5BeVrtVNSUYXWC8KHVy7c9jZNzVjtpHpbjaw/JOuqNcOTYFmmD6zEDyWHwebOphrQY8QJ5mTtCl4vNHOnkOEe5jdcfrVRK0s/v72EtF4vCa+n3fL4bXu4RvfeLpjG4s0hqMFg+9MbmIPNZ0Ypwb4bjczsZFrc/NNUc/cy5uCASOEH25/JT6y2rWt8P3JT1V3ve5ozWFQFpILKjSHCZMEQfYrLVMdQwj3UWUWMLYbOkEkbgucbmZ91a4TNWVIEAc4sfYdF552wxR+21mkzBbxmxY0jbbfZbxvUjaLNaFOKk1JGtzHOCNLw9rxNwDBEf2kCyqa2cOc4mZmefXZZqjidQLfX/CkYasYAdcDb/aylQjz3OleE0P/IuhpJNoG/D9U9h8yNN0VAdJMjyN1QtdNtjJ8oUutU1Na0x4Z4XuqdOPcOXY2uFzXXSd3YAIDiJJN9xAPqEvK8+loD7uHLiOdysx2dxrmVAAJB4fmpeFDdTjsATA9bAKy11fTwWyXytg8P0pTVOalHub/L8xbUFjI9x5qwBXnDcZ3DKhuS6AL2mbq87K9oe8d3TuUtPluCve0vpSFXZGSzJfc8+M/M1iEAoXqmgIQhACEIQAhCEBj+0+KHeQYIHDpZYPNKY1FoMjeeXorrFFjSXlw8QmCZIlZvF4kFxPORK+dq011nVeG+xzPLK7HUZYRIkX+qoaWaVQG0aLXOF/CAXOceNheFpsHhnVajabfvRfpxNt4C9L7P5PRwgcykwGTqc4xqM7kkjbpsphqIQVmrnTR0zmr9jznKMmzKpQNOm3u2PIeG1SGNBm5O5ExtCu8B2DxLrVXMoxu4O7xh6tFjHnC9EFRp5WtIFrJNbG6bRJid4+Y/forevNLtY646dL2Sho9hqIZBq1STs/WG+UN0wqPNOwOJa1zqWJFQjZhaWSOI16iJHy8lssXi6rRI0gb3MEjkQ7ZJp58PvfDMTaLibAmSFktWl7X3RuqVS14nlmadm8Thw19cEsPEEEA8nRt9OqiYfDiRpBBJgQDc8ABxXrWIzGnUGktD2vs5pMzJ2iOfFRMHlDKbnPpUNNhvOqLfccbXHJcsq6llP6HbTqbY2migyvJnU4fWcW22sCCbX9FUZ27u6moElvOItPHktvmDzIDjpkbEXPCFi8/wAW0OeweNtt+EE2gAWWKm5ytI2pPuu/0I2HxAqEEQYInpxuFaUHF0G5uZB5A2jh/teeVqr6by6l4T0uInYjipuC7UvAh4h34m/SOC6Z6KTV4Dq2eT0GtVIHnE77b3VVVADiRJBmYMgHhuqnLs+diT3TGl1XgALBo+892wHM+W8qzr4GrSLjUAMmDpJLTv4jq2N/ZYeryp4mXjJS4YzSzPug97gWsbueIAMiOfKOqyGPzY4is+q+xcRHOAA1s9YAlbpnZB2OaG1KrqVMbBsS48CQ7do5KBnP8NXUaZdSqOdH4gB6EDbzXdpo04w3PlnPUqeOxnKDx7K0wztgfNZ8tdSdoeII/cjmFZUMWLJVp+ReErl3SvKWSTykD59Fe5RlFKmwPry9xAc2m0kABwFnHfVxiysMLi8PREMp0wQNyNRjfd0nivPlKKeWWTb9lFJ2fP8AOYNpt6lOYzBup1Xg1P5bbyIkzw6GVfjOqBmWMaQB9wH0jhxThGHqt7x9Km8EgbnVyu2d1rTVLmWfkcOtoSrJXVjFYnGl72MBtIgTKusG0NcHAkEbQYj5Kww2W4DvLUQJiHa3+HyE7qNm2Rd011ajV1MF9JEaG8XEi7gPL5qlSKrS/pytb5fT/R5VfR1oWdsGyyLOW1YYDqIsTxBHMcrbq9CyHY/KGUh3oqCo57RcfDBvb2WtYV9Xpup011OTOIpCELcsCEIQAhCEB4lnvZysKjqgfpoyRrAD5O4ESOE7kbLN4qoaToLtbTcP06fRwmxHmvXKLW1GVKZbLSbtPI8jztPSJWFzrIa9KsWMYarDcOlolnw3JIDXjkeS+es5JTqJJPn3P4mDSJHYOs0PqO4+EcrGePmvQH1yBq8AEXLpJHIG37lYHsbhm0e9e+WeItG+7GyPCbgySD19VqcLnbLNgkD53m64dR4JNXwe3pqbdJWRMql7nyS4CILi3TO8aWzebfJVONzUs8DHAj8RiwB4AbzfdSMZigG2faTyH/tPHoFkcXmQbIaQB7g3v7rK1+DspxvyWBzYtAN+Ikk7RFwP1Kap1qlZ4pMBJJEgSQ0xBc4xYDmm8iyw4gh9UEUBubgvI+6wjhO5/PbUUcTSotLaLG022kNmXEWGp1y4+apUnCGHz5fk3c2n4Vd/YscuwtPDMsdT4hz+PkOQ/S6U7NmgzHG/M+pWdzHNYBkxIkfOFXYbEF5JBsTEzt1EcbLnSq1He9kjD1eL8VTLNNmTW4qkWDwuiWEGwdwt+/08xzF1SnULKgLXN3BB/d+a3gxOkwN+Xy257+yaz/DDE4ZzXAa2gFj4Etg7EzOn29lvpqrjLbUXzLpbF4eDzbE1ZdOx4Ktdhy9wDRqc4wANySbD1KexTHMeWvsR6yDsQeRV92AqU/tX8z4gx3d7/HYW6wTuvaUunHcjOVng33ZPJmYSk1oa3vHAd5UA8Tjc+IjgLgeiunV6PwkTqIgG997dbSo1fFtDDpJmBP5BZrG4w6rcON14zqylU3XLQobvcbM0iDDHNgmSI57EevNdxDJaZIBiACYbfbadJ+e6qMtxge3S4uki5BEAjaf7hupNLGMYYdH/AFnUDNgZ2IsRFtl0KeLswdOSdjA9qMjDy5sd29pkcQNzDSR8JuQEvs/2YbQZ32JdqqiC2l9xjpsXuPxnYxEDqtj2kx2H7s6wDDSWAzMgnqJAMHc8V56M6LqbtRMyZHCQtnUm42g7o2px3Zlg0Jz9wJbIINzIn1k/knWFlQt3p6iQHadTTYS0XHnc2t6ZGjiNr33/AGVpstxIqACo4xEHS4NJ+6Nxc7e6y2bMM0l7heLoVXkuDu8I1NqBpa0MIkeMk7WN7zzVfQxulx0x4tgRMX/Edrcd/JXznfZywsBax+oklp8RG8DTAEFtuZ4xZynjGn+jqmIhok6RtEDgrNRZnukl7ivwFJzn7QGHiJvNmkWkmRcniFZ5JmLu8NKoJbJGggGx3BIN/KFHY2q+W+MEAGYEkA2aWk+OI23n5J2g1rAKjdTXatL5+6fxRvvMj+6OCzatlYZZy3Jp5J2TY6lhC+m8PY5jocS4d2W7tc0cDpIlbjDVg4AtIIIkEbEHYhYHN6VGu0vru7trLB4ElwEGCwm95FlrchxjatNrqcaAABcEgjgQNoX0OirKUUlZeS/yfOTg6dRxLlC40rq7yQQhCAFxdQgPPMbT3glroIBFjfcSsvh89qUqwpVGh2owHCxPKeBW+zbAaTa9pWD7T0CL6Rq4Hl1HVeLrtHCV21dGElkr8Tnhc+fhkzHrHrsClfbi1sg3478dvPgsoKbi8anaSDtYw2B4iQbb+yk4ys5jR95u8tmPW0hYS00cJHs6fVRUVG5Z4nNHGZP78lVVsbM3v++Cp35jJUvs9/NxDRNmHWeukggepWq0qgnJnStRd2R6tiMToYymLNaA1sWFrSOSgvrESbSfyPAqNiK+oDhe82Hom3ViLC144nleV4ap9/M699lZHMU4ug8+EbKdhqWhgHn+/wA1Ea8WUqk6J1Te3vEfKyvJYsZuVyS6rqgzHI3vyATbsUREHeY6RzjiotUnc7T+k7+qa7yxdtfY7nhb5eyp07llIq+0WEbVpuIgVG+LVBvEnSqz+H1Zgr1Hu3bTOnkNRAc6YsYgT/cVd4okAHisnmGE7lwq4fW5xcQ6mDqLg7drQBJvfj7L09K99N0m+eDKsrNTXzPQX5trJbIEcOJi3PeAo2I11XinSY57zIIaAY8yRAF9zAVz2c7G0WUmPxQc+t8ZaXFrGgzDCB8UTJ5notdRZToNAo0g1p/A3iLXIH1XJ0qcZYfBL1VsRRkcL2UxQue5Hk83gcDp3Sahcw93XaBItZpj8JYW/dJEEDktk3E6plwbYxBm1r8Cbqj7TZWTRNWS+pS8QImS2xcCPIE+Y6lJRv7KM4V5N2nYqu0D2mg6kSLeJjWmQJOx5yDY72XlNeoaTyDsT/r2W/xGbNqMFOm25d4RO883HYX32tdaDKcnwuHcypUaKleBD33DTF+7aR4Tfc36ropVY014+C0lKPHJ5jhsULTy/wAq2wlcWjeV6fXxdCsO7fRZUa6xkA7deB22iFQZl2Kw9Rp+yF1KqAS1rnufTdxh2rU5vKQbciq9SlV4f1Cqyj7SsMZdmTTLHta4WIB4OAsQTt/lXrKBcw9y06TBLZgNvcAX1Xna1+ixea5JiMKAajdbeL6epzWkCTqsCPMiPom8vzp7CC1xER7R+aytOK80X2xnmLNHjszdLNJ0gyTa88eu1/8AUqTha7aj3NeG3F4vLuDm9eqr8zxDq9EVPDYRqtb4hebixsOnRVlLEukGdgb+vD98VVp8ohJWsd7UYOo2sxhcS0tkG+mZOqJ9PmtJ2Co1hW2ikGkOM7ndtufGVgs5z4vrsYTYNiTsNRJueey3v8OMcQ99Ilrg4ag4SYIjc7AfmvR0yiq0Nya8j5/UuPWa956GwpabTgX0ABCEIAXF1CAp8JUZVaA70P5KDj8ia/VqAcIMefBVeDxhpnmOI/MdVqMHiA9oIMj6JhkWPJc97INa7vGC15bzi7Qekx7rI5jRqNcSZE3nnygixXvWYZbINpaVhM77KuhwYCQeA3HS+4XDqKDb3RRRo8ixbzMw2fID3U7sm4/aOAlh+oi6k5xgDRfpfQeGzHel9wTtLQ0Bt+c+aoi40qmphnSfJQ47ouHextSntkmenEju5G+q5/IeSqMXml7HY7cDHTjZOYfHaqVE7BzJPD4iXT8iB6KlzSgWEuHwn2J4eS8WlSW9xkdVPWXnKL88Fxh835gfT6q3qY9rogySPQHjc9RbzWcySoWNNRvxElrTyAHijz1AeiucvoUMQT4zQqncEB1InjYQ5gPMao5QpnShdon1+CqOMvqS3Pnf4jbTtBE2I/e6YquEySY5z877Hgl4um/Dyyo3S6ZaRc3MBzXfeYRsfNQ9W5Gxkj0mZ+iz6VjvjO+TmMq2na315ytH2KyRrQ3E1AXGJaIgM1Dc8zePmqDL8vdiazWkeEXedwADt1k2hb2rUa1oYDEAAW3tx5Ss60+nGyeWXvfA3jszeDZ1+N4ABjj8v2FV4rMKlEt8RIfJjw2E2MSSCRzSM3xTWwQTqiHEDfkAqA48mRY8ifisIsfVZU4bkaKyXBp/+aY4hzdTCDIv4ZvqGn8Jta3FX+ErhwLJ8V+ojiDeCPysvNKDoJLT4SRHT9yVednsY4VGyS28TEzw24rRxcHcpKKawUjsKMJmD2U3FzGM1smxbrkAHnHiE9BzV9SwZdpqawA7YEE+K/hMG1hv7Ki7fsFPMGObcvolrr/ea4OBPCfEUnAYt3My0AwOvGeS6K9Nu0ucf9+5NKd48m3qO3Ic3VFm3k24OgSfom6uYvpgaXBrYLg5ohpPG/3nFt9zw4qt/wCXq93MiDAiJiNtx0slYMl8aw2JaLnwg3i5+G3p84XMnfki3maPA56148XiI47E77Dfgs5nfY0EOq4Q6mw5xpGS4Rcd1pEuvbSel1V1O8pVajgC0C/AwDsTvYwtd2cqDRZ/iEjebxJA/t69fNWi5wecorKCit0DC4WtLIiIgm/5fvZOtqNgNMi9/LoFbdvsAKQOIoscQ50Vmt4atqongTY9SDxWDdmDny1gdqd4Z4ibcOK66WndTMTKWoiuR+qO/rkUPCJ06m7kNEb7g843hev9gezrqDDUeSS8DfeBtJWf/h92Q0NDnN0/Ur1JjYEBe9RpKCPHnmTZx+yWm6p2HMpxbkAhCEAIQhAedSpGCxjqTpb6jgf3zUddUA2OXZi2qJbvxaf37qRWoNcNhPJYik4tILSQRsQr7A5yHeGrY/iG3ryUkEfH5a10hzQR1ErzztN/DZryamGcKb/wH4D5fh+i9ceZF7jmP3dV2KowJ3HP9eSq4kM8WyfKsRhv61gzUKdPw/EXSXB25FyR1+Rs6tWm+n/OYC7Z3iOogj737Ox22Vz2re2f5b2tfEXG/QH/AF5rzzH167dQNgbGAP3wXhVYdSq82OeXNyxxGOpCGU2hjW2ABJ9TJMkzvuomIr6C1073a4cY/NUYoPc175kM0z5udpH5qXlk1G1GOu3Tq3BhwIEiOMErd0Ipbm/iQ1fLN/kmObiqXd1odpuCLFpP3m8trtNjHkRSPxDWVSNQc1sgO3BIbvbeSPQuVT2YtUq0qlQ0xUY5ragkw4jw+65U7M4sjxYjDuEyfE8aud+64rNUoRk1KSS7XOzTajpppvHY3eQNFOmXk+Kp1FgNh+fqpP8AyAl3MgkX/VZOlmbgQx0U7xbYWFpHJXPfWBEWg+8yvLrUnvuz3ISTWDuZv1m9ja3KNxHoqwUmuDuZ4G5EbbRJKsMQZeTv+tuHJQ9OmTxLoJN/UDmtKeFYs2KawtsBcWBPXxX+al4SqSGiB5bkQJJIH15KIHEeGwgySZvNp3sefkEmrWipxkE32n05K047iu4O29Rj3se0Q7S0eRHh9BH7uuZR42E79N9gf0VP2lxvgj9lW/Ywgsk9Pr+/dbVE1QUmVjLxWLRr3OBt4RuDtNo9dx8k5gazxF4EkiRezgbD39FaCm3Zw4TfYEC2/T98FU1opFxMuEWM8XEbuvEE7m264Yy34Ni4a5rtNSrTGkSCYA1GxAdNyDEzxhQRmAFQmm0NbcuYLN6wPu7AxtZMOxBNMNLrW3PE/lZRWjS43vxvvdWUW+SVZGjoUxiqFek4j+YxzYn4SbsLYM2cGm3JUf8ADDsgXOFepPdskMB+8fxHy+vkrjs1TmoA34nEDbYTJJ6ACflzXpOEwjWNDWgBoEACwXs+iqb2ybWL4PL1+3erCsNRAHkpCFFxNaTob8R9hzXrnCLpHU4ngLDz4p9JpsDQAOCUgBCEIDkoXYQgPPnMSQFKexN6UAgBKDUoBKAQgewuJczY25Hb/CsaeMa7+137+aqwEodVJAnOMmpVh4mgH8QFvULG5v2WiSJcOmy3TCRsbJt9+CznRhLLRRxTPKqmWhge0ss8AOEbwZB8wVXjBCnLmSZBaAdhJH6L1fE4Fj9wPRVlbJG8AD6LGpQ3Jpdyrizzujh9GrUDcEagJieNr/JM5XiruDnjSwwTO0mAt1WyMcoUL/4/BMRfpKxlplbBGwxuMzUPc802HuwQwVIjUbT/AK5J/B497SATIOx+SvMx7EurQS9w07AQAPJoEBRf/ieKYPA5rwOBEHz43VammusI9ChX2qzJH/KtIi7T14xG31Uelie8iBJuCORvf3UR+X4hgGpjZG0nblcC/t5KFiTWpzLDq4ua78rFcT0yTs8M6fWo+ZbVsZH90tjyvumml9V2lgLnXtPAcSTYDqqvCUqtUgFkDmSB9JKtc9DsDhqZaC6tWeZdGzGiwAuRc78Y8lPRztVmzGpq0uOSl7W5XiqbA+pRc2nMF4cx7Zm0ljjpk844K4/hvinO1AW0RLjOkSYGqAd+SosP2qxjTEa2Gzqb2F7Hg7tcDwKsMR2lqPLW0cIzDULF1OnNyJl2oxz2jguupRnKhsaV/czmjqakW5dzf4nF6AA4ybRfcE7jnt7Ksx+Lb3Ya4GZNucfBEenskZ/TLaGHfSfJe7wkiTpc0E7HnHzVD3tKdDn1qjpu/u2imHdGai6o3qSPLgvKo6O2XydsfSC2JtZDE5iDUZB5C1xtAEK4wDK1U2Bg8XXPPwt4b8VYZNlDi2X+K9o2I4cNlu8gyR0T8I9Z9169HRxaTaM3rJtCewuTuphz3AyYALviPM+S2YUZ9ZlJviIEKrxWZufZvhbz4nyXfGKirI5ZScndlhisbfQzxOPsnsJh9Avdx3KhZVA23PHirRSQCEIQAhCEAIQhAY6sxR3BWFZqhVGoQNSiUlyTKAeDkoOUbUuh6kEkOSxV5qLrXdakgkuaD1TL6XL3/VN60oV+aECHAjcfmEqkWcWg+Rhd70LjwDwBSwsSmU6Z2JHn+oS/sY4EFVp6Ehc71wUWJJWLygVBBCzua9l6h+ET1H6K7bj3DmnW5w4cSsqtGNRWkQ43MXl/Z+q139J3nED5lWVfs6+qZqxO17wPRaYZ8Yi3yCadnE8GrGGipwdyvTRQ0+yNPjPspVDsrRH3Z81YHNejUg5oeYC6FTiuxOwS7siXua9pAaxpDGwfC4/ebf184XcD2Io0yC8i3OB7Lj82efvO9EwcUTwJ8zKhU4J3SLbUaelVw1EAM8RHJIxGevNmwwfMrPNeT/hP0mq5Ymd6SZJJPM3TrCo7U40qQW+WVLq8as1ljvEtK3ZAdQhCgAhCEAIQhAZx7VFq01PcE05qAqqjEw5qs6tNRKlNCCGUmU89iacFIOal3UkFcQDmpcJSJRKA6XLmtcKSVIF96VzveiQuQgFl4SCiEaUAksSe7ToalBiEjHdJQoqQGJbWKAR20U62mn20061iAZZTTzWpYalhqASEpK0o0pYErKvjWpCzeUM8UrSBACEIUAEIQgBCEICiKbKEIBt6jVQhCEEWoo7kIQDLklCFIBcQhACEIQHEIQhILq4hSBQSwhCAW1OBCEA41LCEKAKCcahCkCkIQgLLKldsQhQwKQhCgAhCEAIQhAf/2Q=="/>
          <p:cNvSpPr>
            <a:spLocks noChangeAspect="1" noChangeArrowheads="1"/>
          </p:cNvSpPr>
          <p:nvPr/>
        </p:nvSpPr>
        <p:spPr bwMode="auto">
          <a:xfrm>
            <a:off x="160338" y="-144463"/>
            <a:ext cx="304800" cy="304801"/>
          </a:xfrm>
          <a:prstGeom prst="rect">
            <a:avLst/>
          </a:prstGeom>
          <a:noFill/>
          <a:ln w="9525">
            <a:noFill/>
            <a:miter lim="800000"/>
            <a:headEnd/>
            <a:tailEnd/>
          </a:ln>
        </p:spPr>
        <p:txBody>
          <a:bodyPr/>
          <a:lstStyle/>
          <a:p>
            <a:pPr eaLnBrk="0" hangingPunct="0"/>
            <a:endParaRPr lang="es-ES"/>
          </a:p>
        </p:txBody>
      </p:sp>
      <p:cxnSp>
        <p:nvCxnSpPr>
          <p:cNvPr id="9" name="7 Conector recto"/>
          <p:cNvCxnSpPr/>
          <p:nvPr/>
        </p:nvCxnSpPr>
        <p:spPr>
          <a:xfrm>
            <a:off x="0" y="620688"/>
            <a:ext cx="8143875" cy="0"/>
          </a:xfrm>
          <a:prstGeom prst="line">
            <a:avLst/>
          </a:prstGeom>
          <a:ln w="34925">
            <a:solidFill>
              <a:srgbClr val="5BA3A2"/>
            </a:solidFill>
          </a:ln>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1159" y="20224"/>
            <a:ext cx="1555606" cy="600464"/>
          </a:xfrm>
          <a:prstGeom prst="rect">
            <a:avLst/>
          </a:prstGeom>
        </p:spPr>
      </p:pic>
      <p:pic>
        <p:nvPicPr>
          <p:cNvPr id="3" name="Imagen 2"/>
          <p:cNvPicPr>
            <a:picLocks noChangeAspect="1"/>
          </p:cNvPicPr>
          <p:nvPr/>
        </p:nvPicPr>
        <p:blipFill>
          <a:blip r:embed="rId3"/>
          <a:stretch>
            <a:fillRect/>
          </a:stretch>
        </p:blipFill>
        <p:spPr>
          <a:xfrm>
            <a:off x="121285" y="1485876"/>
            <a:ext cx="8815480" cy="3240361"/>
          </a:xfrm>
          <a:prstGeom prst="rect">
            <a:avLst/>
          </a:prstGeom>
        </p:spPr>
      </p:pic>
      <p:sp>
        <p:nvSpPr>
          <p:cNvPr id="8" name="Elipse 7"/>
          <p:cNvSpPr/>
          <p:nvPr/>
        </p:nvSpPr>
        <p:spPr>
          <a:xfrm>
            <a:off x="5666581" y="2829509"/>
            <a:ext cx="576064" cy="36004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Elipse 10"/>
          <p:cNvSpPr/>
          <p:nvPr/>
        </p:nvSpPr>
        <p:spPr>
          <a:xfrm>
            <a:off x="4595614" y="2181833"/>
            <a:ext cx="576064" cy="36004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Elipse 11"/>
          <p:cNvSpPr/>
          <p:nvPr/>
        </p:nvSpPr>
        <p:spPr>
          <a:xfrm>
            <a:off x="5666581" y="3763714"/>
            <a:ext cx="576064" cy="36004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Elipse 12"/>
          <p:cNvSpPr/>
          <p:nvPr/>
        </p:nvSpPr>
        <p:spPr>
          <a:xfrm>
            <a:off x="4595614" y="3755206"/>
            <a:ext cx="576064" cy="36004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Elipse 13"/>
          <p:cNvSpPr/>
          <p:nvPr/>
        </p:nvSpPr>
        <p:spPr>
          <a:xfrm>
            <a:off x="5171281" y="3759460"/>
            <a:ext cx="576064" cy="36004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Elipse 14"/>
          <p:cNvSpPr/>
          <p:nvPr/>
        </p:nvSpPr>
        <p:spPr>
          <a:xfrm>
            <a:off x="5666581" y="2181833"/>
            <a:ext cx="576064" cy="36004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Elipse 15"/>
          <p:cNvSpPr/>
          <p:nvPr/>
        </p:nvSpPr>
        <p:spPr>
          <a:xfrm>
            <a:off x="7631609" y="3121460"/>
            <a:ext cx="576064" cy="36004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Elipse 16"/>
          <p:cNvSpPr/>
          <p:nvPr/>
        </p:nvSpPr>
        <p:spPr>
          <a:xfrm>
            <a:off x="7659415" y="2489188"/>
            <a:ext cx="576064" cy="36004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384315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0" y="-26988"/>
            <a:ext cx="9144000" cy="865188"/>
          </a:xfrm>
          <a:prstGeom prst="roundRect">
            <a:avLst>
              <a:gd name="adj" fmla="val 0"/>
            </a:avLst>
          </a:prstGeom>
          <a:noFill/>
          <a:ln w="9525" algn="ctr">
            <a:noFill/>
            <a:round/>
            <a:headEnd/>
            <a:tailEnd/>
          </a:ln>
        </p:spPr>
        <p:txBody>
          <a:bodyPr wrap="none" anchor="ctr"/>
          <a:lstStyle/>
          <a:p>
            <a:r>
              <a:rPr lang="es-ES" altLang="es-CL" sz="3200" dirty="0"/>
              <a:t>	</a:t>
            </a:r>
            <a:r>
              <a:rPr lang="es-ES" altLang="es-CL" sz="3200" dirty="0">
                <a:solidFill>
                  <a:schemeClr val="tx1">
                    <a:lumMod val="75000"/>
                    <a:lumOff val="25000"/>
                  </a:schemeClr>
                </a:solidFill>
              </a:rPr>
              <a:t>Resultados</a:t>
            </a:r>
          </a:p>
        </p:txBody>
      </p:sp>
      <p:cxnSp>
        <p:nvCxnSpPr>
          <p:cNvPr id="4" name="7 Conector recto"/>
          <p:cNvCxnSpPr/>
          <p:nvPr/>
        </p:nvCxnSpPr>
        <p:spPr>
          <a:xfrm>
            <a:off x="0" y="620688"/>
            <a:ext cx="8143875" cy="0"/>
          </a:xfrm>
          <a:prstGeom prst="line">
            <a:avLst/>
          </a:prstGeom>
          <a:ln w="34925">
            <a:solidFill>
              <a:srgbClr val="5BA3A2"/>
            </a:solidFill>
          </a:ln>
        </p:spPr>
        <p:style>
          <a:lnRef idx="1">
            <a:schemeClr val="accent1"/>
          </a:lnRef>
          <a:fillRef idx="0">
            <a:schemeClr val="accent1"/>
          </a:fillRef>
          <a:effectRef idx="0">
            <a:schemeClr val="accent1"/>
          </a:effectRef>
          <a:fontRef idx="minor">
            <a:schemeClr val="tx1"/>
          </a:fontRef>
        </p:style>
      </p:cxnSp>
      <p:sp>
        <p:nvSpPr>
          <p:cNvPr id="5" name="AutoShape 9" descr="data:image/jpeg;base64,/9j/4AAQSkZJRgABAQAAAQABAAD/2wCEAAkGBxQSEhQUEhQUFBQVFxgXGBUYGBcVFxgYFhcXFxUVFRUYHCghGBolHRcXITEhJSkrLi4uFx8zODMsNygtMCsBCgoKDg0OGxAQGywmHyYsLCwyNCwwLC8sLzQvNCwsLCwsMCwvLCwsLDQsLC8sLCwsLCwsLDUsLCwsLywsLTQsLP/AABEIAMIBAwMBIgACEQEDEQH/xAAbAAABBQEBAAAAAAAAAAAAAAAAAgMEBQYBB//EADwQAAEDAgQDBgMGBgICAwAAAAEAAhEDIQQFEjFBUWEGEyJxgaEykbEUQlLB0fAHIzNi4fEVckOSFqLC/8QAGgEBAAMBAQEAAAAAAAAAAAAAAAECAwQFBv/EADARAAIBAwMCAgoBBQAAAAAAAAABAgMRIQQSMRNBIlEFFDJhcYGRodHwwSNCseHx/9oADAMBAAIRAxEAPwD25CEIAQhcLoQHUJp1ceabOIPJBckoUM1jzSDW6lTYi5PQoAxHVd+1dVBJOQoP2rqutxXVG0ssE1CjNxN4kSnO+5hUjOMuGS4tcjqE2K4Sw4FXIOoQhACEIQAhCEAIQhACEIQAhCEAIQhACEIQAhCEALhKCkFAcc8ppy69ySxpdc2H1UkCC/kkuY7jA8zCg5pm4pCGw36rJ5hn4nxPJJ8/os5VEi8acpZSNnUe0b1WD3TDnsP/AJm/IrCjGVH/AAU3u6kafqnRhsUbikPV91Xq3L9CXc2fcT8NVh9YTdbDVW3gkcxf6LG/a6tM/wA2jUb1A1D2Vtleeg/BU9J+oKlTTKypyiWXflFetdsVIPEATv8ART6GLZV/qNAd+MWKMfgw0Bx8Qt4uvDZcPpDqbPD7Pc6NLs3Z5I7KDonWZHGN+iS3NHCGk3mDYyk1sY/T8Ddx9736KKM1JdoIYHgSHEagR5rw3KN/C2vqegoN+0ky/pVA4DcHyiUOcW/qFVCtU3Ba1k/EPeylHFFlz4mc7XHku+l6QnTS35Xn/JyT0t3gn0sWfNS2VuYhY/Nc50GKe0b+aMt7RmQHmfS/VaS9NR37VHHmF6Pnt3G0B5LocoWFxQeJBsdvJSC8r0aOrhUVzilTcXYfQmqdUHb5J1dRQEIQgBCEIAQhCAEIQgBCEIAQhCA4SmnlOOUXF4llMS9zWjmTCNpK7IZzTJAXc0raKZIidgNpKXReDBBB291UdsMT3bKb5IaHGbTuLKs5WjdGlGO6aRW/ZybuPjP3rW6XT2LotMOeASNrceQHBVbs5ougOdpJuDMeRgqyZUhrS5wOoS122oC08pXLFrg9OUWrNkXMHPYwvs1oEnTBdCYws1WNc2pWbqkw7w24EGIMp7HZqxgPeEBsHfiqFvaNurwPkxs1jh+ZCzm7S5NqcHKPGfMvIqtMd4fN0OB+kJNfLmVf6jA1/B7bHzCdyjM6NQkVabvhgGJMneANvNTg4NGxPIcVrHKMKl07WKfDUquHcQ4mpTOzou3o6PqtbgXiswscBpcItb181Hy6lqJL40t+Kdul1Ly+m1peQQGydPKOi2Vtvi4OGqrSxyYXH43u9dKpBcwlk3DiBsVMyl+oMAY1w4Ay63Eatlfuyyj3r6rgHue6btkARAA/VShVLbCC3awmOmkBfMulGM3Z4zx5drnpPU3jZIr8JhS3whoDL+Ex7ApvFVBRu6k/Sblwu0dbbBWlbEtaYJM26b7RMT6JygTFyT0iDHI9VpsV9qeflj99xj1WstHlnaLGg13PFmm4jjZV9DHgvH4Z35LXfxAyRjKf2imyACO9AuIdbXpGxBiY4EngvPHQ0kjbh1WU6OfEepQqRnDBvMjzp7CRqaQ3aeIngf1W1yvH960G3XovKclyrE1gXU6Z08yQwT0Ljf0WqyjA4qmZcW0o31PH0bNlnCdSjJW4MtRRpTTykzaVJ3F07QxXNQ/tQJAMT5wevokhw3DhfrP0Xv6fWwttkzxalGXKRdMeDsuqrp1iFOo4gHzXoJpq6OceQhCkAhCEAIQhACEIQAhCEBme0PaYUpp0vE8buEQ3p1KyuCxtTEVWsrPDzBgEwBJEgRvIA+Sn9pMtNFzjIIcJFtpOyx2JqFha4SCNjxkEwvl6usrVKzhUWE+Ec0pO+SZju0NalVf3TiPuwNobaCOdltcBj2Zhg3UcQHU3PbplwILXD4XtneDBXnlTGUjLqpLKhcXhwFpG4j3VnmGdv7ttSmZbvI5LppaiWnspZjImFRwdxvOME/AOP2ika7H/APmPwHgC1w+ExaDCVTrBtIdyw4nDOmaYJ7yiZ2HG+8iVdZL2qq/ZxVqNDqJcWE/EJHBzTwMpYZl1UhzWdy/fVRcaZB/6fD7L0JQ7xZ7lHXRlFKa+n47fFGfdTa8NbSxFSk0T/LrUnG53BfEkeasMHkjoE1GG8kspvBcOVyAArV2AYf6ePrN/7sY8/NsKHXyEOJL8yqEHcCmR/wDuFXK7fdfk36tN/wB1vk3/AATcJRp0r+FoG5JE/wCEzj+1NFlmu1HgGiZ4QDIEquOQZewzUrYiseRcym3/AOon3UjD59hMNbC0KTHfj+N//u6SqSrqOG0vhlkeBu6UpfZfkscso4qpTJrTRoaiYMsqVQYhpZJ0ttv57q//AOQDRAbIEXGw6LHYTO6tarLncDAM7/lxXKmZuhzSbkz+X5BeVrtVNSUYXWC8KHVy7c9jZNzVjtpHpbjaw/JOuqNcOTYFmmD6zEDyWHwebOphrQY8QJ5mTtCl4vNHOnkOEe5jdcfrVRK0s/v72EtF4vCa+n3fL4bXu4RvfeLpjG4s0hqMFg+9MbmIPNZ0Ypwb4bjczsZFrc/NNUc/cy5uCASOEH25/JT6y2rWt8P3JT1V3ve5ozWFQFpILKjSHCZMEQfYrLVMdQwj3UWUWMLYbOkEkbgucbmZ91a4TNWVIEAc4sfYdF552wxR+21mkzBbxmxY0jbbfZbxvUjaLNaFOKk1JGtzHOCNLw9rxNwDBEf2kCyqa2cOc4mZmefXZZqjidQLfX/CkYasYAdcDb/aylQjz3OleE0P/IuhpJNoG/D9U9h8yNN0VAdJMjyN1QtdNtjJ8oUutU1Na0x4Z4XuqdOPcOXY2uFzXXSd3YAIDiJJN9xAPqEvK8+loD7uHLiOdysx2dxrmVAAJB4fmpeFDdTjsATA9bAKy11fTwWyXytg8P0pTVOalHub/L8xbUFjI9x5qwBXnDcZ3DKhuS6AL2mbq87K9oe8d3TuUtPluCve0vpSFXZGSzJfc8+M/M1iEAoXqmgIQhACEIQAhCEBj+0+KHeQYIHDpZYPNKY1FoMjeeXorrFFjSXlw8QmCZIlZvF4kFxPORK+dq011nVeG+xzPLK7HUZYRIkX+qoaWaVQG0aLXOF/CAXOceNheFpsHhnVajabfvRfpxNt4C9L7P5PRwgcykwGTqc4xqM7kkjbpsphqIQVmrnTR0zmr9jznKMmzKpQNOm3u2PIeG1SGNBm5O5ExtCu8B2DxLrVXMoxu4O7xh6tFjHnC9EFRp5WtIFrJNbG6bRJid4+Y/forevNLtY646dL2Sho9hqIZBq1STs/WG+UN0wqPNOwOJa1zqWJFQjZhaWSOI16iJHy8lssXi6rRI0gb3MEjkQ7ZJp58PvfDMTaLibAmSFktWl7X3RuqVS14nlmadm8Thw19cEsPEEEA8nRt9OqiYfDiRpBBJgQDc8ABxXrWIzGnUGktD2vs5pMzJ2iOfFRMHlDKbnPpUNNhvOqLfccbXHJcsq6llP6HbTqbY2migyvJnU4fWcW22sCCbX9FUZ27u6moElvOItPHktvmDzIDjpkbEXPCFi8/wAW0OeweNtt+EE2gAWWKm5ytI2pPuu/0I2HxAqEEQYInpxuFaUHF0G5uZB5A2jh/teeVqr6by6l4T0uInYjipuC7UvAh4h34m/SOC6Z6KTV4Dq2eT0GtVIHnE77b3VVVADiRJBmYMgHhuqnLs+diT3TGl1XgALBo+892wHM+W8qzr4GrSLjUAMmDpJLTv4jq2N/ZYeryp4mXjJS4YzSzPug97gWsbueIAMiOfKOqyGPzY4is+q+xcRHOAA1s9YAlbpnZB2OaG1KrqVMbBsS48CQ7do5KBnP8NXUaZdSqOdH4gB6EDbzXdpo04w3PlnPUqeOxnKDx7K0wztgfNZ8tdSdoeII/cjmFZUMWLJVp+ReErl3SvKWSTykD59Fe5RlFKmwPry9xAc2m0kABwFnHfVxiysMLi8PREMp0wQNyNRjfd0nivPlKKeWWTb9lFJ2fP8AOYNpt6lOYzBup1Xg1P5bbyIkzw6GVfjOqBmWMaQB9wH0jhxThGHqt7x9Km8EgbnVyu2d1rTVLmWfkcOtoSrJXVjFYnGl72MBtIgTKusG0NcHAkEbQYj5Kww2W4DvLUQJiHa3+HyE7qNm2Rd011ajV1MF9JEaG8XEi7gPL5qlSKrS/pytb5fT/R5VfR1oWdsGyyLOW1YYDqIsTxBHMcrbq9CyHY/KGUh3oqCo57RcfDBvb2WtYV9Xpup011OTOIpCELcsCEIQAhCEB4lnvZysKjqgfpoyRrAD5O4ESOE7kbLN4qoaToLtbTcP06fRwmxHmvXKLW1GVKZbLSbtPI8jztPSJWFzrIa9KsWMYarDcOlolnw3JIDXjkeS+es5JTqJJPn3P4mDSJHYOs0PqO4+EcrGePmvQH1yBq8AEXLpJHIG37lYHsbhm0e9e+WeItG+7GyPCbgySD19VqcLnbLNgkD53m64dR4JNXwe3pqbdJWRMql7nyS4CILi3TO8aWzebfJVONzUs8DHAj8RiwB4AbzfdSMZigG2faTyH/tPHoFkcXmQbIaQB7g3v7rK1+DspxvyWBzYtAN+Ikk7RFwP1Kap1qlZ4pMBJJEgSQ0xBc4xYDmm8iyw4gh9UEUBubgvI+6wjhO5/PbUUcTSotLaLG022kNmXEWGp1y4+apUnCGHz5fk3c2n4Vd/YscuwtPDMsdT4hz+PkOQ/S6U7NmgzHG/M+pWdzHNYBkxIkfOFXYbEF5JBsTEzt1EcbLnSq1He9kjD1eL8VTLNNmTW4qkWDwuiWEGwdwt+/08xzF1SnULKgLXN3BB/d+a3gxOkwN+Xy257+yaz/DDE4ZzXAa2gFj4Etg7EzOn29lvpqrjLbUXzLpbF4eDzbE1ZdOx4Ktdhy9wDRqc4wANySbD1KexTHMeWvsR6yDsQeRV92AqU/tX8z4gx3d7/HYW6wTuvaUunHcjOVng33ZPJmYSk1oa3vHAd5UA8Tjc+IjgLgeiunV6PwkTqIgG997dbSo1fFtDDpJmBP5BZrG4w6rcON14zqylU3XLQobvcbM0iDDHNgmSI57EevNdxDJaZIBiACYbfbadJ+e6qMtxge3S4uki5BEAjaf7hupNLGMYYdH/AFnUDNgZ2IsRFtl0KeLswdOSdjA9qMjDy5sd29pkcQNzDSR8JuQEvs/2YbQZ32JdqqiC2l9xjpsXuPxnYxEDqtj2kx2H7s6wDDSWAzMgnqJAMHc8V56M6LqbtRMyZHCQtnUm42g7o2px3Zlg0Jz9wJbIINzIn1k/knWFlQt3p6iQHadTTYS0XHnc2t6ZGjiNr33/AGVpstxIqACo4xEHS4NJ+6Nxc7e6y2bMM0l7heLoVXkuDu8I1NqBpa0MIkeMk7WN7zzVfQxulx0x4tgRMX/Edrcd/JXznfZywsBax+oklp8RG8DTAEFtuZ4xZynjGn+jqmIhok6RtEDgrNRZnukl7ivwFJzn7QGHiJvNmkWkmRcniFZ5JmLu8NKoJbJGggGx3BIN/KFHY2q+W+MEAGYEkA2aWk+OI23n5J2g1rAKjdTXatL5+6fxRvvMj+6OCzatlYZZy3Jp5J2TY6lhC+m8PY5jocS4d2W7tc0cDpIlbjDVg4AtIIIkEbEHYhYHN6VGu0vru7trLB4ElwEGCwm95FlrchxjatNrqcaAABcEgjgQNoX0OirKUUlZeS/yfOTg6dRxLlC40rq7yQQhCAFxdQgPPMbT3glroIBFjfcSsvh89qUqwpVGh2owHCxPKeBW+zbAaTa9pWD7T0CL6Rq4Hl1HVeLrtHCV21dGElkr8Tnhc+fhkzHrHrsClfbi1sg3478dvPgsoKbi8anaSDtYw2B4iQbb+yk4ys5jR95u8tmPW0hYS00cJHs6fVRUVG5Z4nNHGZP78lVVsbM3v++Cp35jJUvs9/NxDRNmHWeukggepWq0qgnJnStRd2R6tiMToYymLNaA1sWFrSOSgvrESbSfyPAqNiK+oDhe82Hom3ViLC144nleV4ap9/M699lZHMU4ug8+EbKdhqWhgHn+/wA1Ea8WUqk6J1Te3vEfKyvJYsZuVyS6rqgzHI3vyATbsUREHeY6RzjiotUnc7T+k7+qa7yxdtfY7nhb5eyp07llIq+0WEbVpuIgVG+LVBvEnSqz+H1Zgr1Hu3bTOnkNRAc6YsYgT/cVd4okAHisnmGE7lwq4fW5xcQ6mDqLg7drQBJvfj7L09K99N0m+eDKsrNTXzPQX5trJbIEcOJi3PeAo2I11XinSY57zIIaAY8yRAF9zAVz2c7G0WUmPxQc+t8ZaXFrGgzDCB8UTJ5notdRZToNAo0g1p/A3iLXIH1XJ0qcZYfBL1VsRRkcL2UxQue5Hk83gcDp3Sahcw93XaBItZpj8JYW/dJEEDktk3E6plwbYxBm1r8Cbqj7TZWTRNWS+pS8QImS2xcCPIE+Y6lJRv7KM4V5N2nYqu0D2mg6kSLeJjWmQJOx5yDY72XlNeoaTyDsT/r2W/xGbNqMFOm25d4RO883HYX32tdaDKcnwuHcypUaKleBD33DTF+7aR4Tfc36ropVY014+C0lKPHJ5jhsULTy/wAq2wlcWjeV6fXxdCsO7fRZUa6xkA7deB22iFQZl2Kw9Rp+yF1KqAS1rnufTdxh2rU5vKQbciq9SlV4f1Cqyj7SsMZdmTTLHta4WIB4OAsQTt/lXrKBcw9y06TBLZgNvcAX1Xna1+ixea5JiMKAajdbeL6epzWkCTqsCPMiPom8vzp7CC1xER7R+aytOK80X2xnmLNHjszdLNJ0gyTa88eu1/8AUqTha7aj3NeG3F4vLuDm9eqr8zxDq9EVPDYRqtb4hebixsOnRVlLEukGdgb+vD98VVp8ohJWsd7UYOo2sxhcS0tkG+mZOqJ9PmtJ2Co1hW2ikGkOM7ndtufGVgs5z4vrsYTYNiTsNRJueey3v8OMcQ99Ilrg4ag4SYIjc7AfmvR0yiq0Nya8j5/UuPWa956GwpabTgX0ABCEIAXF1CAp8JUZVaA70P5KDj8ia/VqAcIMefBVeDxhpnmOI/MdVqMHiA9oIMj6JhkWPJc97INa7vGC15bzi7Qekx7rI5jRqNcSZE3nnygixXvWYZbINpaVhM77KuhwYCQeA3HS+4XDqKDb3RRRo8ixbzMw2fID3U7sm4/aOAlh+oi6k5xgDRfpfQeGzHel9wTtLQ0Bt+c+aoi40qmphnSfJQ47ouHextSntkmenEju5G+q5/IeSqMXml7HY7cDHTjZOYfHaqVE7BzJPD4iXT8iB6KlzSgWEuHwn2J4eS8WlSW9xkdVPWXnKL88Fxh835gfT6q3qY9rogySPQHjc9RbzWcySoWNNRvxElrTyAHijz1AeiucvoUMQT4zQqncEB1InjYQ5gPMao5QpnShdon1+CqOMvqS3Pnf4jbTtBE2I/e6YquEySY5z877Hgl4um/Dyyo3S6ZaRc3MBzXfeYRsfNQ9W5Gxkj0mZ+iz6VjvjO+TmMq2na315ytH2KyRrQ3E1AXGJaIgM1Dc8zePmqDL8vdiazWkeEXedwADt1k2hb2rUa1oYDEAAW3tx5Ss60+nGyeWXvfA3jszeDZ1+N4ABjj8v2FV4rMKlEt8RIfJjw2E2MSSCRzSM3xTWwQTqiHEDfkAqA48mRY8ifisIsfVZU4bkaKyXBp/+aY4hzdTCDIv4ZvqGn8Jta3FX+ErhwLJ8V+ojiDeCPysvNKDoJLT4SRHT9yVednsY4VGyS28TEzw24rRxcHcpKKawUjsKMJmD2U3FzGM1smxbrkAHnHiE9BzV9SwZdpqawA7YEE+K/hMG1hv7Ki7fsFPMGObcvolrr/ea4OBPCfEUnAYt3My0AwOvGeS6K9Nu0ucf9+5NKd48m3qO3Ic3VFm3k24OgSfom6uYvpgaXBrYLg5ohpPG/3nFt9zw4qt/wCXq93MiDAiJiNtx0slYMl8aw2JaLnwg3i5+G3p84XMnfki3maPA56148XiI47E77Dfgs5nfY0EOq4Q6mw5xpGS4Rcd1pEuvbSel1V1O8pVajgC0C/AwDsTvYwtd2cqDRZ/iEjebxJA/t69fNWi5wecorKCit0DC4WtLIiIgm/5fvZOtqNgNMi9/LoFbdvsAKQOIoscQ50Vmt4atqongTY9SDxWDdmDny1gdqd4Z4ibcOK66WndTMTKWoiuR+qO/rkUPCJ06m7kNEb7g843hev9gezrqDDUeSS8DfeBtJWf/h92Q0NDnN0/Ur1JjYEBe9RpKCPHnmTZx+yWm6p2HMpxbkAhCEAIQhAedSpGCxjqTpb6jgf3zUddUA2OXZi2qJbvxaf37qRWoNcNhPJYik4tILSQRsQr7A5yHeGrY/iG3ryUkEfH5a10hzQR1ErzztN/DZryamGcKb/wH4D5fh+i9ceZF7jmP3dV2KowJ3HP9eSq4kM8WyfKsRhv61gzUKdPw/EXSXB25FyR1+Rs6tWm+n/OYC7Z3iOogj737Ox22Vz2re2f5b2tfEXG/QH/AF5rzzH167dQNgbGAP3wXhVYdSq82OeXNyxxGOpCGU2hjW2ABJ9TJMkzvuomIr6C1073a4cY/NUYoPc175kM0z5udpH5qXlk1G1GOu3Tq3BhwIEiOMErd0Ipbm/iQ1fLN/kmObiqXd1odpuCLFpP3m8trtNjHkRSPxDWVSNQc1sgO3BIbvbeSPQuVT2YtUq0qlQ0xUY5ragkw4jw+65U7M4sjxYjDuEyfE8aud+64rNUoRk1KSS7XOzTajpppvHY3eQNFOmXk+Kp1FgNh+fqpP8AyAl3MgkX/VZOlmbgQx0U7xbYWFpHJXPfWBEWg+8yvLrUnvuz3ISTWDuZv1m9ja3KNxHoqwUmuDuZ4G5EbbRJKsMQZeTv+tuHJQ9OmTxLoJN/UDmtKeFYs2KawtsBcWBPXxX+al4SqSGiB5bkQJJIH15KIHEeGwgySZvNp3sefkEmrWipxkE32n05K047iu4O29Rj3se0Q7S0eRHh9BH7uuZR42E79N9gf0VP2lxvgj9lW/Ywgsk9Pr+/dbVE1QUmVjLxWLRr3OBt4RuDtNo9dx8k5gazxF4EkiRezgbD39FaCm3Zw4TfYEC2/T98FU1opFxMuEWM8XEbuvEE7m264Yy34Ni4a5rtNSrTGkSCYA1GxAdNyDEzxhQRmAFQmm0NbcuYLN6wPu7AxtZMOxBNMNLrW3PE/lZRWjS43vxvvdWUW+SVZGjoUxiqFek4j+YxzYn4SbsLYM2cGm3JUf8ADDsgXOFepPdskMB+8fxHy+vkrjs1TmoA34nEDbYTJJ6ACflzXpOEwjWNDWgBoEACwXs+iqb2ybWL4PL1+3erCsNRAHkpCFFxNaTob8R9hzXrnCLpHU4ngLDz4p9JpsDQAOCUgBCEIDkoXYQgPPnMSQFKexN6UAgBKDUoBKAQgewuJczY25Hb/CsaeMa7+137+aqwEodVJAnOMmpVh4mgH8QFvULG5v2WiSJcOmy3TCRsbJt9+CznRhLLRRxTPKqmWhge0ss8AOEbwZB8wVXjBCnLmSZBaAdhJH6L1fE4Fj9wPRVlbJG8AD6LGpQ3Jpdyrizzujh9GrUDcEagJieNr/JM5XiruDnjSwwTO0mAt1WyMcoUL/4/BMRfpKxlplbBGwxuMzUPc802HuwQwVIjUbT/AK5J/B497SATIOx+SvMx7EurQS9w07AQAPJoEBRf/ieKYPA5rwOBEHz43VammusI9ChX2qzJH/KtIi7T14xG31Uelie8iBJuCORvf3UR+X4hgGpjZG0nblcC/t5KFiTWpzLDq4ua78rFcT0yTs8M6fWo+ZbVsZH90tjyvumml9V2lgLnXtPAcSTYDqqvCUqtUgFkDmSB9JKtc9DsDhqZaC6tWeZdGzGiwAuRc78Y8lPRztVmzGpq0uOSl7W5XiqbA+pRc2nMF4cx7Zm0ljjpk844K4/hvinO1AW0RLjOkSYGqAd+SosP2qxjTEa2Gzqb2F7Hg7tcDwKsMR2lqPLW0cIzDULF1OnNyJl2oxz2jguupRnKhsaV/czmjqakW5dzf4nF6AA4ybRfcE7jnt7Ksx+Lb3Ya4GZNucfBEenskZ/TLaGHfSfJe7wkiTpc0E7HnHzVD3tKdDn1qjpu/u2imHdGai6o3qSPLgvKo6O2XydsfSC2JtZDE5iDUZB5C1xtAEK4wDK1U2Bg8XXPPwt4b8VYZNlDi2X+K9o2I4cNlu8gyR0T8I9Z9169HRxaTaM3rJtCewuTuphz3AyYALviPM+S2YUZ9ZlJviIEKrxWZufZvhbz4nyXfGKirI5ZScndlhisbfQzxOPsnsJh9Avdx3KhZVA23PHirRSQCEIQAhCEAIQhAY6sxR3BWFZqhVGoQNSiUlyTKAeDkoOUbUuh6kEkOSxV5qLrXdakgkuaD1TL6XL3/VN60oV+aECHAjcfmEqkWcWg+Rhd70LjwDwBSwsSmU6Z2JHn+oS/sY4EFVp6Ehc71wUWJJWLygVBBCzua9l6h+ET1H6K7bj3DmnW5w4cSsqtGNRWkQ43MXl/Z+q139J3nED5lWVfs6+qZqxO17wPRaYZ8Yi3yCadnE8GrGGipwdyvTRQ0+yNPjPspVDsrRH3Z81YHNejUg5oeYC6FTiuxOwS7siXua9pAaxpDGwfC4/ebf184XcD2Io0yC8i3OB7Lj82efvO9EwcUTwJ8zKhU4J3SLbUaelVw1EAM8RHJIxGevNmwwfMrPNeT/hP0mq5Ymd6SZJJPM3TrCo7U40qQW+WVLq8as1ljvEtK3ZAdQhCgAhCEAIQhAZx7VFq01PcE05qAqqjEw5qs6tNRKlNCCGUmU89iacFIOal3UkFcQDmpcJSJRKA6XLmtcKSVIF96VzveiQuQgFl4SCiEaUAksSe7ToalBiEjHdJQoqQGJbWKAR20U62mn20061iAZZTTzWpYalhqASEpK0o0pYErKvjWpCzeUM8UrSBACEIUAEIQgBCEICiKbKEIBt6jVQhCEEWoo7kIQDLklCFIBcQhACEIQHEIQhILq4hSBQSwhCAW1OBCEA41LCEKAKCcahCkCkIQgLLKldsQhQwKQhCgAhCEAIQhAf/2Q=="/>
          <p:cNvSpPr>
            <a:spLocks noChangeAspect="1" noChangeArrowheads="1"/>
          </p:cNvSpPr>
          <p:nvPr/>
        </p:nvSpPr>
        <p:spPr bwMode="auto">
          <a:xfrm>
            <a:off x="160338" y="-144463"/>
            <a:ext cx="304800" cy="304801"/>
          </a:xfrm>
          <a:prstGeom prst="rect">
            <a:avLst/>
          </a:prstGeom>
          <a:noFill/>
          <a:ln w="9525">
            <a:noFill/>
            <a:miter lim="800000"/>
            <a:headEnd/>
            <a:tailEnd/>
          </a:ln>
        </p:spPr>
        <p:txBody>
          <a:bodyPr/>
          <a:lstStyle/>
          <a:p>
            <a:pPr eaLnBrk="0" hangingPunct="0"/>
            <a:endParaRPr lang="es-ES"/>
          </a:p>
        </p:txBody>
      </p:sp>
      <p:sp>
        <p:nvSpPr>
          <p:cNvPr id="6" name="AutoShape 11" descr="data:image/jpeg;base64,/9j/4AAQSkZJRgABAQAAAQABAAD/2wCEAAkGBxQSEhQUEhQUFBQVFxgXGBUYGBcVFxgYFhcXFxUVFRUYHCghGBolHRcXITEhJSkrLi4uFx8zODMsNygtMCsBCgoKDg0OGxAQGywmHyYsLCwyNCwwLC8sLzQvNCwsLCwsMCwvLCwsLDQsLC8sLCwsLCwsLDUsLCwsLywsLTQsLP/AABEIAMIBAwMBIgACEQEDEQH/xAAbAAABBQEBAAAAAAAAAAAAAAAAAgMEBQYBB//EADwQAAEDAgQDBgMGBgICAwAAAAEAAhEDIQQFEjFBUWEGEyJxgaEykbEUQlLB0fAHIzNi4fEVckOSFqLC/8QAGgEBAAMBAQEAAAAAAAAAAAAAAAECAwQFBv/EADARAAIBAwMCAgoBBQAAAAAAAAABAgMRIQQSMRNBIlEFFDJhcYGRodHwwSNCseHx/9oADAMBAAIRAxEAPwD25CEIAQhcLoQHUJp1ceabOIPJBckoUM1jzSDW6lTYi5PQoAxHVd+1dVBJOQoP2rqutxXVG0ssE1CjNxN4kSnO+5hUjOMuGS4tcjqE2K4Sw4FXIOoQhACEIQAhCEAIQhACEIQAhCEAIQhACEIQAhCEALhKCkFAcc8ppy69ySxpdc2H1UkCC/kkuY7jA8zCg5pm4pCGw36rJ5hn4nxPJJ8/os5VEi8acpZSNnUe0b1WD3TDnsP/AJm/IrCjGVH/AAU3u6kafqnRhsUbikPV91Xq3L9CXc2fcT8NVh9YTdbDVW3gkcxf6LG/a6tM/wA2jUb1A1D2Vtleeg/BU9J+oKlTTKypyiWXflFetdsVIPEATv8ART6GLZV/qNAd+MWKMfgw0Bx8Qt4uvDZcPpDqbPD7Pc6NLs3Z5I7KDonWZHGN+iS3NHCGk3mDYyk1sY/T8Ddx9736KKM1JdoIYHgSHEagR5rw3KN/C2vqegoN+0ky/pVA4DcHyiUOcW/qFVCtU3Ba1k/EPeylHFFlz4mc7XHku+l6QnTS35Xn/JyT0t3gn0sWfNS2VuYhY/Nc50GKe0b+aMt7RmQHmfS/VaS9NR37VHHmF6Pnt3G0B5LocoWFxQeJBsdvJSC8r0aOrhUVzilTcXYfQmqdUHb5J1dRQEIQgBCEIAQhCAEIQgBCEIAQhCA4SmnlOOUXF4llMS9zWjmTCNpK7IZzTJAXc0raKZIidgNpKXReDBBB291UdsMT3bKb5IaHGbTuLKs5WjdGlGO6aRW/ZybuPjP3rW6XT2LotMOeASNrceQHBVbs5ougOdpJuDMeRgqyZUhrS5wOoS122oC08pXLFrg9OUWrNkXMHPYwvs1oEnTBdCYws1WNc2pWbqkw7w24EGIMp7HZqxgPeEBsHfiqFvaNurwPkxs1jh+ZCzm7S5NqcHKPGfMvIqtMd4fN0OB+kJNfLmVf6jA1/B7bHzCdyjM6NQkVabvhgGJMneANvNTg4NGxPIcVrHKMKl07WKfDUquHcQ4mpTOzou3o6PqtbgXiswscBpcItb181Hy6lqJL40t+Kdul1Ly+m1peQQGydPKOi2Vtvi4OGqrSxyYXH43u9dKpBcwlk3DiBsVMyl+oMAY1w4Ay63Eatlfuyyj3r6rgHue6btkARAA/VShVLbCC3awmOmkBfMulGM3Z4zx5drnpPU3jZIr8JhS3whoDL+Ex7ApvFVBRu6k/Sblwu0dbbBWlbEtaYJM26b7RMT6JygTFyT0iDHI9VpsV9qeflj99xj1WstHlnaLGg13PFmm4jjZV9DHgvH4Z35LXfxAyRjKf2imyACO9AuIdbXpGxBiY4EngvPHQ0kjbh1WU6OfEepQqRnDBvMjzp7CRqaQ3aeIngf1W1yvH960G3XovKclyrE1gXU6Z08yQwT0Ljf0WqyjA4qmZcW0o31PH0bNlnCdSjJW4MtRRpTTykzaVJ3F07QxXNQ/tQJAMT5wevokhw3DhfrP0Xv6fWwttkzxalGXKRdMeDsuqrp1iFOo4gHzXoJpq6OceQhCkAhCEAIQhACEIQAhCEBme0PaYUpp0vE8buEQ3p1KyuCxtTEVWsrPDzBgEwBJEgRvIA+Sn9pMtNFzjIIcJFtpOyx2JqFha4SCNjxkEwvl6usrVKzhUWE+Ec0pO+SZju0NalVf3TiPuwNobaCOdltcBj2Zhg3UcQHU3PbplwILXD4XtneDBXnlTGUjLqpLKhcXhwFpG4j3VnmGdv7ttSmZbvI5LppaiWnspZjImFRwdxvOME/AOP2ika7H/APmPwHgC1w+ExaDCVTrBtIdyw4nDOmaYJ7yiZ2HG+8iVdZL2qq/ZxVqNDqJcWE/EJHBzTwMpYZl1UhzWdy/fVRcaZB/6fD7L0JQ7xZ7lHXRlFKa+n47fFGfdTa8NbSxFSk0T/LrUnG53BfEkeasMHkjoE1GG8kspvBcOVyAArV2AYf6ePrN/7sY8/NsKHXyEOJL8yqEHcCmR/wDuFXK7fdfk36tN/wB1vk3/AATcJRp0r+FoG5JE/wCEzj+1NFlmu1HgGiZ4QDIEquOQZewzUrYiseRcym3/AOon3UjD59hMNbC0KTHfj+N//u6SqSrqOG0vhlkeBu6UpfZfkscso4qpTJrTRoaiYMsqVQYhpZJ0ttv57q//AOQDRAbIEXGw6LHYTO6tarLncDAM7/lxXKmZuhzSbkz+X5BeVrtVNSUYXWC8KHVy7c9jZNzVjtpHpbjaw/JOuqNcOTYFmmD6zEDyWHwebOphrQY8QJ5mTtCl4vNHOnkOEe5jdcfrVRK0s/v72EtF4vCa+n3fL4bXu4RvfeLpjG4s0hqMFg+9MbmIPNZ0Ypwb4bjczsZFrc/NNUc/cy5uCASOEH25/JT6y2rWt8P3JT1V3ve5ozWFQFpILKjSHCZMEQfYrLVMdQwj3UWUWMLYbOkEkbgucbmZ91a4TNWVIEAc4sfYdF552wxR+21mkzBbxmxY0jbbfZbxvUjaLNaFOKk1JGtzHOCNLw9rxNwDBEf2kCyqa2cOc4mZmefXZZqjidQLfX/CkYasYAdcDb/aylQjz3OleE0P/IuhpJNoG/D9U9h8yNN0VAdJMjyN1QtdNtjJ8oUutU1Na0x4Z4XuqdOPcOXY2uFzXXSd3YAIDiJJN9xAPqEvK8+loD7uHLiOdysx2dxrmVAAJB4fmpeFDdTjsATA9bAKy11fTwWyXytg8P0pTVOalHub/L8xbUFjI9x5qwBXnDcZ3DKhuS6AL2mbq87K9oe8d3TuUtPluCve0vpSFXZGSzJfc8+M/M1iEAoXqmgIQhACEIQAhCEBj+0+KHeQYIHDpZYPNKY1FoMjeeXorrFFjSXlw8QmCZIlZvF4kFxPORK+dq011nVeG+xzPLK7HUZYRIkX+qoaWaVQG0aLXOF/CAXOceNheFpsHhnVajabfvRfpxNt4C9L7P5PRwgcykwGTqc4xqM7kkjbpsphqIQVmrnTR0zmr9jznKMmzKpQNOm3u2PIeG1SGNBm5O5ExtCu8B2DxLrVXMoxu4O7xh6tFjHnC9EFRp5WtIFrJNbG6bRJid4+Y/forevNLtY646dL2Sho9hqIZBq1STs/WG+UN0wqPNOwOJa1zqWJFQjZhaWSOI16iJHy8lssXi6rRI0gb3MEjkQ7ZJp58PvfDMTaLibAmSFktWl7X3RuqVS14nlmadm8Thw19cEsPEEEA8nRt9OqiYfDiRpBBJgQDc8ABxXrWIzGnUGktD2vs5pMzJ2iOfFRMHlDKbnPpUNNhvOqLfccbXHJcsq6llP6HbTqbY2migyvJnU4fWcW22sCCbX9FUZ27u6moElvOItPHktvmDzIDjpkbEXPCFi8/wAW0OeweNtt+EE2gAWWKm5ytI2pPuu/0I2HxAqEEQYInpxuFaUHF0G5uZB5A2jh/teeVqr6by6l4T0uInYjipuC7UvAh4h34m/SOC6Z6KTV4Dq2eT0GtVIHnE77b3VVVADiRJBmYMgHhuqnLs+diT3TGl1XgALBo+892wHM+W8qzr4GrSLjUAMmDpJLTv4jq2N/ZYeryp4mXjJS4YzSzPug97gWsbueIAMiOfKOqyGPzY4is+q+xcRHOAA1s9YAlbpnZB2OaG1KrqVMbBsS48CQ7do5KBnP8NXUaZdSqOdH4gB6EDbzXdpo04w3PlnPUqeOxnKDx7K0wztgfNZ8tdSdoeII/cjmFZUMWLJVp+ReErl3SvKWSTykD59Fe5RlFKmwPry9xAc2m0kABwFnHfVxiysMLi8PREMp0wQNyNRjfd0nivPlKKeWWTb9lFJ2fP8AOYNpt6lOYzBup1Xg1P5bbyIkzw6GVfjOqBmWMaQB9wH0jhxThGHqt7x9Km8EgbnVyu2d1rTVLmWfkcOtoSrJXVjFYnGl72MBtIgTKusG0NcHAkEbQYj5Kww2W4DvLUQJiHa3+HyE7qNm2Rd011ajV1MF9JEaG8XEi7gPL5qlSKrS/pytb5fT/R5VfR1oWdsGyyLOW1YYDqIsTxBHMcrbq9CyHY/KGUh3oqCo57RcfDBvb2WtYV9Xpup011OTOIpCELcsCEIQAhCEB4lnvZysKjqgfpoyRrAD5O4ESOE7kbLN4qoaToLtbTcP06fRwmxHmvXKLW1GVKZbLSbtPI8jztPSJWFzrIa9KsWMYarDcOlolnw3JIDXjkeS+es5JTqJJPn3P4mDSJHYOs0PqO4+EcrGePmvQH1yBq8AEXLpJHIG37lYHsbhm0e9e+WeItG+7GyPCbgySD19VqcLnbLNgkD53m64dR4JNXwe3pqbdJWRMql7nyS4CILi3TO8aWzebfJVONzUs8DHAj8RiwB4AbzfdSMZigG2faTyH/tPHoFkcXmQbIaQB7g3v7rK1+DspxvyWBzYtAN+Ikk7RFwP1Kap1qlZ4pMBJJEgSQ0xBc4xYDmm8iyw4gh9UEUBubgvI+6wjhO5/PbUUcTSotLaLG022kNmXEWGp1y4+apUnCGHz5fk3c2n4Vd/YscuwtPDMsdT4hz+PkOQ/S6U7NmgzHG/M+pWdzHNYBkxIkfOFXYbEF5JBsTEzt1EcbLnSq1He9kjD1eL8VTLNNmTW4qkWDwuiWEGwdwt+/08xzF1SnULKgLXN3BB/d+a3gxOkwN+Xy257+yaz/DDE4ZzXAa2gFj4Etg7EzOn29lvpqrjLbUXzLpbF4eDzbE1ZdOx4Ktdhy9wDRqc4wANySbD1KexTHMeWvsR6yDsQeRV92AqU/tX8z4gx3d7/HYW6wTuvaUunHcjOVng33ZPJmYSk1oa3vHAd5UA8Tjc+IjgLgeiunV6PwkTqIgG997dbSo1fFtDDpJmBP5BZrG4w6rcON14zqylU3XLQobvcbM0iDDHNgmSI57EevNdxDJaZIBiACYbfbadJ+e6qMtxge3S4uki5BEAjaf7hupNLGMYYdH/AFnUDNgZ2IsRFtl0KeLswdOSdjA9qMjDy5sd29pkcQNzDSR8JuQEvs/2YbQZ32JdqqiC2l9xjpsXuPxnYxEDqtj2kx2H7s6wDDSWAzMgnqJAMHc8V56M6LqbtRMyZHCQtnUm42g7o2px3Zlg0Jz9wJbIINzIn1k/knWFlQt3p6iQHadTTYS0XHnc2t6ZGjiNr33/AGVpstxIqACo4xEHS4NJ+6Nxc7e6y2bMM0l7heLoVXkuDu8I1NqBpa0MIkeMk7WN7zzVfQxulx0x4tgRMX/Edrcd/JXznfZywsBax+oklp8RG8DTAEFtuZ4xZynjGn+jqmIhok6RtEDgrNRZnukl7ivwFJzn7QGHiJvNmkWkmRcniFZ5JmLu8NKoJbJGggGx3BIN/KFHY2q+W+MEAGYEkA2aWk+OI23n5J2g1rAKjdTXatL5+6fxRvvMj+6OCzatlYZZy3Jp5J2TY6lhC+m8PY5jocS4d2W7tc0cDpIlbjDVg4AtIIIkEbEHYhYHN6VGu0vru7trLB4ElwEGCwm95FlrchxjatNrqcaAABcEgjgQNoX0OirKUUlZeS/yfOTg6dRxLlC40rq7yQQhCAFxdQgPPMbT3glroIBFjfcSsvh89qUqwpVGh2owHCxPKeBW+zbAaTa9pWD7T0CL6Rq4Hl1HVeLrtHCV21dGElkr8Tnhc+fhkzHrHrsClfbi1sg3478dvPgsoKbi8anaSDtYw2B4iQbb+yk4ys5jR95u8tmPW0hYS00cJHs6fVRUVG5Z4nNHGZP78lVVsbM3v++Cp35jJUvs9/NxDRNmHWeukggepWq0qgnJnStRd2R6tiMToYymLNaA1sWFrSOSgvrESbSfyPAqNiK+oDhe82Hom3ViLC144nleV4ap9/M699lZHMU4ug8+EbKdhqWhgHn+/wA1Ea8WUqk6J1Te3vEfKyvJYsZuVyS6rqgzHI3vyATbsUREHeY6RzjiotUnc7T+k7+qa7yxdtfY7nhb5eyp07llIq+0WEbVpuIgVG+LVBvEnSqz+H1Zgr1Hu3bTOnkNRAc6YsYgT/cVd4okAHisnmGE7lwq4fW5xcQ6mDqLg7drQBJvfj7L09K99N0m+eDKsrNTXzPQX5trJbIEcOJi3PeAo2I11XinSY57zIIaAY8yRAF9zAVz2c7G0WUmPxQc+t8ZaXFrGgzDCB8UTJ5notdRZToNAo0g1p/A3iLXIH1XJ0qcZYfBL1VsRRkcL2UxQue5Hk83gcDp3Sahcw93XaBItZpj8JYW/dJEEDktk3E6plwbYxBm1r8Cbqj7TZWTRNWS+pS8QImS2xcCPIE+Y6lJRv7KM4V5N2nYqu0D2mg6kSLeJjWmQJOx5yDY72XlNeoaTyDsT/r2W/xGbNqMFOm25d4RO883HYX32tdaDKcnwuHcypUaKleBD33DTF+7aR4Tfc36ropVY014+C0lKPHJ5jhsULTy/wAq2wlcWjeV6fXxdCsO7fRZUa6xkA7deB22iFQZl2Kw9Rp+yF1KqAS1rnufTdxh2rU5vKQbciq9SlV4f1Cqyj7SsMZdmTTLHta4WIB4OAsQTt/lXrKBcw9y06TBLZgNvcAX1Xna1+ixea5JiMKAajdbeL6epzWkCTqsCPMiPom8vzp7CC1xER7R+aytOK80X2xnmLNHjszdLNJ0gyTa88eu1/8AUqTha7aj3NeG3F4vLuDm9eqr8zxDq9EVPDYRqtb4hebixsOnRVlLEukGdgb+vD98VVp8ohJWsd7UYOo2sxhcS0tkG+mZOqJ9PmtJ2Co1hW2ikGkOM7ndtufGVgs5z4vrsYTYNiTsNRJueey3v8OMcQ99Ilrg4ag4SYIjc7AfmvR0yiq0Nya8j5/UuPWa956GwpabTgX0ABCEIAXF1CAp8JUZVaA70P5KDj8ia/VqAcIMefBVeDxhpnmOI/MdVqMHiA9oIMj6JhkWPJc97INa7vGC15bzi7Qekx7rI5jRqNcSZE3nnygixXvWYZbINpaVhM77KuhwYCQeA3HS+4XDqKDb3RRRo8ixbzMw2fID3U7sm4/aOAlh+oi6k5xgDRfpfQeGzHel9wTtLQ0Bt+c+aoi40qmphnSfJQ47ouHextSntkmenEju5G+q5/IeSqMXml7HY7cDHTjZOYfHaqVE7BzJPD4iXT8iB6KlzSgWEuHwn2J4eS8WlSW9xkdVPWXnKL88Fxh835gfT6q3qY9rogySPQHjc9RbzWcySoWNNRvxElrTyAHijz1AeiucvoUMQT4zQqncEB1InjYQ5gPMao5QpnShdon1+CqOMvqS3Pnf4jbTtBE2I/e6YquEySY5z877Hgl4um/Dyyo3S6ZaRc3MBzXfeYRsfNQ9W5Gxkj0mZ+iz6VjvjO+TmMq2na315ytH2KyRrQ3E1AXGJaIgM1Dc8zePmqDL8vdiazWkeEXedwADt1k2hb2rUa1oYDEAAW3tx5Ss60+nGyeWXvfA3jszeDZ1+N4ABjj8v2FV4rMKlEt8RIfJjw2E2MSSCRzSM3xTWwQTqiHEDfkAqA48mRY8ifisIsfVZU4bkaKyXBp/+aY4hzdTCDIv4ZvqGn8Jta3FX+ErhwLJ8V+ojiDeCPysvNKDoJLT4SRHT9yVednsY4VGyS28TEzw24rRxcHcpKKawUjsKMJmD2U3FzGM1smxbrkAHnHiE9BzV9SwZdpqawA7YEE+K/hMG1hv7Ki7fsFPMGObcvolrr/ea4OBPCfEUnAYt3My0AwOvGeS6K9Nu0ucf9+5NKd48m3qO3Ic3VFm3k24OgSfom6uYvpgaXBrYLg5ohpPG/3nFt9zw4qt/wCXq93MiDAiJiNtx0slYMl8aw2JaLnwg3i5+G3p84XMnfki3maPA56148XiI47E77Dfgs5nfY0EOq4Q6mw5xpGS4Rcd1pEuvbSel1V1O8pVajgC0C/AwDsTvYwtd2cqDRZ/iEjebxJA/t69fNWi5wecorKCit0DC4WtLIiIgm/5fvZOtqNgNMi9/LoFbdvsAKQOIoscQ50Vmt4atqongTY9SDxWDdmDny1gdqd4Z4ibcOK66WndTMTKWoiuR+qO/rkUPCJ06m7kNEb7g843hev9gezrqDDUeSS8DfeBtJWf/h92Q0NDnN0/Ur1JjYEBe9RpKCPHnmTZx+yWm6p2HMpxbkAhCEAIQhAedSpGCxjqTpb6jgf3zUddUA2OXZi2qJbvxaf37qRWoNcNhPJYik4tILSQRsQr7A5yHeGrY/iG3ryUkEfH5a10hzQR1ErzztN/DZryamGcKb/wH4D5fh+i9ceZF7jmP3dV2KowJ3HP9eSq4kM8WyfKsRhv61gzUKdPw/EXSXB25FyR1+Rs6tWm+n/OYC7Z3iOogj737Ox22Vz2re2f5b2tfEXG/QH/AF5rzzH167dQNgbGAP3wXhVYdSq82OeXNyxxGOpCGU2hjW2ABJ9TJMkzvuomIr6C1073a4cY/NUYoPc175kM0z5udpH5qXlk1G1GOu3Tq3BhwIEiOMErd0Ipbm/iQ1fLN/kmObiqXd1odpuCLFpP3m8trtNjHkRSPxDWVSNQc1sgO3BIbvbeSPQuVT2YtUq0qlQ0xUY5ragkw4jw+65U7M4sjxYjDuEyfE8aud+64rNUoRk1KSS7XOzTajpppvHY3eQNFOmXk+Kp1FgNh+fqpP8AyAl3MgkX/VZOlmbgQx0U7xbYWFpHJXPfWBEWg+8yvLrUnvuz3ISTWDuZv1m9ja3KNxHoqwUmuDuZ4G5EbbRJKsMQZeTv+tuHJQ9OmTxLoJN/UDmtKeFYs2KawtsBcWBPXxX+al4SqSGiB5bkQJJIH15KIHEeGwgySZvNp3sefkEmrWipxkE32n05K047iu4O29Rj3se0Q7S0eRHh9BH7uuZR42E79N9gf0VP2lxvgj9lW/Ywgsk9Pr+/dbVE1QUmVjLxWLRr3OBt4RuDtNo9dx8k5gazxF4EkiRezgbD39FaCm3Zw4TfYEC2/T98FU1opFxMuEWM8XEbuvEE7m264Yy34Ni4a5rtNSrTGkSCYA1GxAdNyDEzxhQRmAFQmm0NbcuYLN6wPu7AxtZMOxBNMNLrW3PE/lZRWjS43vxvvdWUW+SVZGjoUxiqFek4j+YxzYn4SbsLYM2cGm3JUf8ADDsgXOFepPdskMB+8fxHy+vkrjs1TmoA34nEDbYTJJ6ACflzXpOEwjWNDWgBoEACwXs+iqb2ybWL4PL1+3erCsNRAHkpCFFxNaTob8R9hzXrnCLpHU4ngLDz4p9JpsDQAOCUgBCEIDkoXYQgPPnMSQFKexN6UAgBKDUoBKAQgewuJczY25Hb/CsaeMa7+137+aqwEodVJAnOMmpVh4mgH8QFvULG5v2WiSJcOmy3TCRsbJt9+CznRhLLRRxTPKqmWhge0ss8AOEbwZB8wVXjBCnLmSZBaAdhJH6L1fE4Fj9wPRVlbJG8AD6LGpQ3Jpdyrizzujh9GrUDcEagJieNr/JM5XiruDnjSwwTO0mAt1WyMcoUL/4/BMRfpKxlplbBGwxuMzUPc802HuwQwVIjUbT/AK5J/B497SATIOx+SvMx7EurQS9w07AQAPJoEBRf/ieKYPA5rwOBEHz43VammusI9ChX2qzJH/KtIi7T14xG31Uelie8iBJuCORvf3UR+X4hgGpjZG0nblcC/t5KFiTWpzLDq4ua78rFcT0yTs8M6fWo+ZbVsZH90tjyvumml9V2lgLnXtPAcSTYDqqvCUqtUgFkDmSB9JKtc9DsDhqZaC6tWeZdGzGiwAuRc78Y8lPRztVmzGpq0uOSl7W5XiqbA+pRc2nMF4cx7Zm0ljjpk844K4/hvinO1AW0RLjOkSYGqAd+SosP2qxjTEa2Gzqb2F7Hg7tcDwKsMR2lqPLW0cIzDULF1OnNyJl2oxz2jguupRnKhsaV/czmjqakW5dzf4nF6AA4ybRfcE7jnt7Ksx+Lb3Ya4GZNucfBEenskZ/TLaGHfSfJe7wkiTpc0E7HnHzVD3tKdDn1qjpu/u2imHdGai6o3qSPLgvKo6O2XydsfSC2JtZDE5iDUZB5C1xtAEK4wDK1U2Bg8XXPPwt4b8VYZNlDi2X+K9o2I4cNlu8gyR0T8I9Z9169HRxaTaM3rJtCewuTuphz3AyYALviPM+S2YUZ9ZlJviIEKrxWZufZvhbz4nyXfGKirI5ZScndlhisbfQzxOPsnsJh9Avdx3KhZVA23PHirRSQCEIQAhCEAIQhAY6sxR3BWFZqhVGoQNSiUlyTKAeDkoOUbUuh6kEkOSxV5qLrXdakgkuaD1TL6XL3/VN60oV+aECHAjcfmEqkWcWg+Rhd70LjwDwBSwsSmU6Z2JHn+oS/sY4EFVp6Ehc71wUWJJWLygVBBCzua9l6h+ET1H6K7bj3DmnW5w4cSsqtGNRWkQ43MXl/Z+q139J3nED5lWVfs6+qZqxO17wPRaYZ8Yi3yCadnE8GrGGipwdyvTRQ0+yNPjPspVDsrRH3Z81YHNejUg5oeYC6FTiuxOwS7siXua9pAaxpDGwfC4/ebf184XcD2Io0yC8i3OB7Lj82efvO9EwcUTwJ8zKhU4J3SLbUaelVw1EAM8RHJIxGevNmwwfMrPNeT/hP0mq5Ymd6SZJJPM3TrCo7U40qQW+WVLq8as1ljvEtK3ZAdQhCgAhCEAIQhAZx7VFq01PcE05qAqqjEw5qs6tNRKlNCCGUmU89iacFIOal3UkFcQDmpcJSJRKA6XLmtcKSVIF96VzveiQuQgFl4SCiEaUAksSe7ToalBiEjHdJQoqQGJbWKAR20U62mn20061iAZZTTzWpYalhqASEpK0o0pYErKvjWpCzeUM8UrSBACEIUAEIQgBCEICiKbKEIBt6jVQhCEEWoo7kIQDLklCFIBcQhACEIQHEIQhILq4hSBQSwhCAW1OBCEA41LCEKAKCcahCkCkIQgLLKldsQhQwKQhCgAhCEAIQhAf/2Q=="/>
          <p:cNvSpPr>
            <a:spLocks noChangeAspect="1" noChangeArrowheads="1"/>
          </p:cNvSpPr>
          <p:nvPr/>
        </p:nvSpPr>
        <p:spPr bwMode="auto">
          <a:xfrm>
            <a:off x="160338" y="-144463"/>
            <a:ext cx="304800" cy="304801"/>
          </a:xfrm>
          <a:prstGeom prst="rect">
            <a:avLst/>
          </a:prstGeom>
          <a:noFill/>
          <a:ln w="9525">
            <a:noFill/>
            <a:miter lim="800000"/>
            <a:headEnd/>
            <a:tailEnd/>
          </a:ln>
        </p:spPr>
        <p:txBody>
          <a:bodyPr/>
          <a:lstStyle/>
          <a:p>
            <a:pPr eaLnBrk="0" hangingPunct="0"/>
            <a:endParaRPr lang="es-ES"/>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1159" y="20224"/>
            <a:ext cx="1555606" cy="600464"/>
          </a:xfrm>
          <a:prstGeom prst="rect">
            <a:avLst/>
          </a:prstGeom>
        </p:spPr>
      </p:pic>
      <p:pic>
        <p:nvPicPr>
          <p:cNvPr id="3" name="Imagen 2"/>
          <p:cNvPicPr>
            <a:picLocks noChangeAspect="1"/>
          </p:cNvPicPr>
          <p:nvPr/>
        </p:nvPicPr>
        <p:blipFill>
          <a:blip r:embed="rId3"/>
          <a:stretch>
            <a:fillRect/>
          </a:stretch>
        </p:blipFill>
        <p:spPr>
          <a:xfrm>
            <a:off x="160339" y="1485876"/>
            <a:ext cx="8791770" cy="3259079"/>
          </a:xfrm>
          <a:prstGeom prst="rect">
            <a:avLst/>
          </a:prstGeom>
        </p:spPr>
      </p:pic>
      <p:sp>
        <p:nvSpPr>
          <p:cNvPr id="8" name="Elipse 7"/>
          <p:cNvSpPr/>
          <p:nvPr/>
        </p:nvSpPr>
        <p:spPr>
          <a:xfrm>
            <a:off x="4590281" y="2852936"/>
            <a:ext cx="576064" cy="36004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Elipse 8"/>
          <p:cNvSpPr/>
          <p:nvPr/>
        </p:nvSpPr>
        <p:spPr>
          <a:xfrm>
            <a:off x="4590281" y="3139450"/>
            <a:ext cx="576064" cy="36004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Elipse 10"/>
          <p:cNvSpPr/>
          <p:nvPr/>
        </p:nvSpPr>
        <p:spPr>
          <a:xfrm>
            <a:off x="4599037" y="3860652"/>
            <a:ext cx="576064" cy="36004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Elipse 11"/>
          <p:cNvSpPr/>
          <p:nvPr/>
        </p:nvSpPr>
        <p:spPr>
          <a:xfrm>
            <a:off x="7610704" y="2497881"/>
            <a:ext cx="576064" cy="36004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Elipse 12"/>
          <p:cNvSpPr/>
          <p:nvPr/>
        </p:nvSpPr>
        <p:spPr>
          <a:xfrm>
            <a:off x="7668344" y="3212976"/>
            <a:ext cx="576064" cy="36004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210135860"/>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13206</TotalTime>
  <Words>1020</Words>
  <Application>Microsoft Office PowerPoint</Application>
  <PresentationFormat>Presentación en pantalla (4:3)</PresentationFormat>
  <Paragraphs>103</Paragraphs>
  <Slides>17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17</vt:i4>
      </vt:variant>
    </vt:vector>
  </HeadingPairs>
  <TitlesOfParts>
    <vt:vector size="21" baseType="lpstr">
      <vt:lpstr>Arial</vt:lpstr>
      <vt:lpstr>Calibri</vt:lpstr>
      <vt:lpstr>Trebuchet MS</vt:lpstr>
      <vt:lpstr>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Diego Portales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tank2</dc:creator>
  <cp:lastModifiedBy>carlos montoya ramos</cp:lastModifiedBy>
  <cp:revision>603</cp:revision>
  <cp:lastPrinted>2017-01-09T19:47:25Z</cp:lastPrinted>
  <dcterms:created xsi:type="dcterms:W3CDTF">2011-04-12T13:31:02Z</dcterms:created>
  <dcterms:modified xsi:type="dcterms:W3CDTF">2019-03-19T13:41:11Z</dcterms:modified>
</cp:coreProperties>
</file>