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2172" y="-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1410C4-12AC-463D-B145-BDC391AD947D}" type="datetimeFigureOut">
              <a:rPr lang="es-CL" smtClean="0"/>
              <a:t>24-01-2018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7F7CDE-46A3-47DF-BC1C-834B8CA6F1F7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F7CDE-46A3-47DF-BC1C-834B8CA6F1F7}" type="slidenum">
              <a:rPr lang="es-CL" smtClean="0"/>
              <a:t>1</a:t>
            </a:fld>
            <a:endParaRPr lang="es-C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F7CDE-46A3-47DF-BC1C-834B8CA6F1F7}" type="slidenum">
              <a:rPr lang="es-CL" smtClean="0"/>
              <a:t>2</a:t>
            </a:fld>
            <a:endParaRPr lang="es-C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F7CDE-46A3-47DF-BC1C-834B8CA6F1F7}" type="slidenum">
              <a:rPr lang="es-CL" smtClean="0"/>
              <a:t>3</a:t>
            </a:fld>
            <a:endParaRPr lang="es-C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E3A7-781B-4BEB-A4BD-05DF58482E3A}" type="datetimeFigureOut">
              <a:rPr lang="es-CL" smtClean="0"/>
              <a:t>24-01-2018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F61D-5D16-4247-B6FA-46864B1DE4D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E3A7-781B-4BEB-A4BD-05DF58482E3A}" type="datetimeFigureOut">
              <a:rPr lang="es-CL" smtClean="0"/>
              <a:t>24-01-2018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F61D-5D16-4247-B6FA-46864B1DE4D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E3A7-781B-4BEB-A4BD-05DF58482E3A}" type="datetimeFigureOut">
              <a:rPr lang="es-CL" smtClean="0"/>
              <a:t>24-01-2018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F61D-5D16-4247-B6FA-46864B1DE4D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E3A7-781B-4BEB-A4BD-05DF58482E3A}" type="datetimeFigureOut">
              <a:rPr lang="es-CL" smtClean="0"/>
              <a:t>24-01-2018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F61D-5D16-4247-B6FA-46864B1DE4D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E3A7-781B-4BEB-A4BD-05DF58482E3A}" type="datetimeFigureOut">
              <a:rPr lang="es-CL" smtClean="0"/>
              <a:t>24-01-2018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F61D-5D16-4247-B6FA-46864B1DE4D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E3A7-781B-4BEB-A4BD-05DF58482E3A}" type="datetimeFigureOut">
              <a:rPr lang="es-CL" smtClean="0"/>
              <a:t>24-01-2018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F61D-5D16-4247-B6FA-46864B1DE4D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E3A7-781B-4BEB-A4BD-05DF58482E3A}" type="datetimeFigureOut">
              <a:rPr lang="es-CL" smtClean="0"/>
              <a:t>24-01-2018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F61D-5D16-4247-B6FA-46864B1DE4D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E3A7-781B-4BEB-A4BD-05DF58482E3A}" type="datetimeFigureOut">
              <a:rPr lang="es-CL" smtClean="0"/>
              <a:t>24-01-2018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F61D-5D16-4247-B6FA-46864B1DE4D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E3A7-781B-4BEB-A4BD-05DF58482E3A}" type="datetimeFigureOut">
              <a:rPr lang="es-CL" smtClean="0"/>
              <a:t>24-01-2018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F61D-5D16-4247-B6FA-46864B1DE4D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E3A7-781B-4BEB-A4BD-05DF58482E3A}" type="datetimeFigureOut">
              <a:rPr lang="es-CL" smtClean="0"/>
              <a:t>24-01-2018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F61D-5D16-4247-B6FA-46864B1DE4D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E3A7-781B-4BEB-A4BD-05DF58482E3A}" type="datetimeFigureOut">
              <a:rPr lang="es-CL" smtClean="0"/>
              <a:t>24-01-2018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F61D-5D16-4247-B6FA-46864B1DE4D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1E3A7-781B-4BEB-A4BD-05DF58482E3A}" type="datetimeFigureOut">
              <a:rPr lang="es-CL" smtClean="0"/>
              <a:t>24-01-2018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AF61D-5D16-4247-B6FA-46864B1DE4DA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 r="6562"/>
          <a:stretch>
            <a:fillRect/>
          </a:stretch>
        </p:blipFill>
        <p:spPr bwMode="auto">
          <a:xfrm>
            <a:off x="179512" y="1484784"/>
            <a:ext cx="8820472" cy="3186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04664"/>
            <a:ext cx="7848872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124744"/>
            <a:ext cx="8148737" cy="4246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</Words>
  <Application>Microsoft Office PowerPoint</Application>
  <PresentationFormat>Presentación en pantalla (4:3)</PresentationFormat>
  <Paragraphs>3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Diapositiva 1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Loly</dc:creator>
  <cp:lastModifiedBy>Loly</cp:lastModifiedBy>
  <cp:revision>1</cp:revision>
  <dcterms:created xsi:type="dcterms:W3CDTF">2018-01-24T13:57:58Z</dcterms:created>
  <dcterms:modified xsi:type="dcterms:W3CDTF">2018-01-24T14:49:01Z</dcterms:modified>
</cp:coreProperties>
</file>